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DAFFD9-C677-453C-AEE5-D3CC374B7D15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70B686-026C-488A-94AE-3F90E5C4C5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8112AE-28F6-4C2F-A2B4-664703361EEF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D43AA6-6240-4503-9F4C-0E286E8F38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32A96E-181A-4D34-A836-94269289B4A9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16E539-6AE9-49A1-8AE3-9A227A8025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641FEA-BFAD-4E04-8E0A-18B90533C4F0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037F24-E26C-4BE4-BE86-FA0AEE0CB8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7F1F1-C1C9-47E7-AE57-0C6D4DE72AB5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64F3D9-F136-4950-A4DE-C93DE938F3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4AC478-9DD0-468C-A336-A4FAA565F145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7C014-1AB7-40CE-A929-3B129B827C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5B0DAE-E0C9-46B7-AB49-3F171FD688B0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B24098-69D0-4BC0-AD3F-3F9B3A81DF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4AF15-1DEF-48B6-A368-AD667003317D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C2ED46-4CC2-41C7-953C-DFBA062CCB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C45913-2F1F-4E49-A9F2-1DB5428E7D2B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B75878-9B21-4008-851A-D72E36B892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415C7-0598-4D31-80C0-176DBA7483B3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63AA9-7653-4B36-B0F9-83E87EC193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8BE90B-498D-4CA3-AE4C-BC56836CD6B9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527DBD-3641-465F-B2F4-82FDD3DA06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4F500DE-D34E-4CFC-A478-5B9CC558E1B3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D78AA4A-CD6B-4FAB-B7EC-56232E7252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iming>
    <p:tnLst>
      <p:par>
        <p:cTn id="1" dur="indefinite" restart="never" nodeType="tmRoot"/>
      </p:par>
    </p:tnLst>
  </p:timing>
  <p:txStyles>
    <p:titleStyle>
      <a:lvl1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Podnadpis 2"/>
          <p:cNvSpPr>
            <a:spLocks noGrp="1"/>
          </p:cNvSpPr>
          <p:nvPr>
            <p:ph type="subTitle" idx="1"/>
          </p:nvPr>
        </p:nvSpPr>
        <p:spPr>
          <a:xfrm>
            <a:off x="1473200" y="5053013"/>
            <a:ext cx="5637213" cy="881062"/>
          </a:xfrm>
        </p:spPr>
        <p:txBody>
          <a:bodyPr/>
          <a:lstStyle/>
          <a:p>
            <a:r>
              <a:rPr lang="cs-CZ" smtClean="0"/>
              <a:t>Ing. Lenka Bombera Piskačová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defRPr/>
            </a:pPr>
            <a:r>
              <a:rPr lang="cs-CZ" dirty="0" smtClean="0"/>
              <a:t>Osobní prodej, podpora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</p:nvPr>
        </p:nvGraphicFramePr>
        <p:xfrm>
          <a:off x="1143000" y="731838"/>
          <a:ext cx="6911975" cy="383381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VY_11_INOVACE_MAR36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MAR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Marketingová komunikace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Osobní prodej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Ing.Lenka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29.10.2012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 formou osobního prodeje, charakteristikou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, způsoby.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7677150" cy="5576887"/>
          </a:xfrm>
        </p:spPr>
        <p:txBody>
          <a:bodyPr/>
          <a:lstStyle/>
          <a:p>
            <a:pPr algn="ctr"/>
            <a:r>
              <a:rPr lang="cs-CZ" b="1" u="sng" smtClean="0">
                <a:solidFill>
                  <a:srgbClr val="FF0000"/>
                </a:solidFill>
              </a:rPr>
              <a:t>OSOBNÍ PRODEJ</a:t>
            </a:r>
          </a:p>
          <a:p>
            <a:endParaRPr lang="cs-CZ" smtClean="0"/>
          </a:p>
          <a:p>
            <a:r>
              <a:rPr lang="cs-CZ" smtClean="0"/>
              <a:t>- přímá komunikace „ tváří v tvář „</a:t>
            </a:r>
          </a:p>
          <a:p>
            <a:endParaRPr lang="cs-CZ" smtClean="0"/>
          </a:p>
          <a:p>
            <a:pPr algn="just"/>
            <a:r>
              <a:rPr lang="cs-CZ" smtClean="0"/>
              <a:t>- velmi efektivní nástroj komunikace mezi prodávajícím a kupujícím s cílem realizace prodeje </a:t>
            </a:r>
          </a:p>
          <a:p>
            <a:pPr algn="just"/>
            <a:endParaRPr lang="cs-CZ" smtClean="0"/>
          </a:p>
          <a:p>
            <a:pPr algn="just"/>
            <a:r>
              <a:rPr lang="cs-CZ" smtClean="0"/>
              <a:t>- poskytuje možnost získání zpětné vazby, a tím i možnost pružné reakce</a:t>
            </a:r>
          </a:p>
          <a:p>
            <a:pPr algn="just"/>
            <a:endParaRPr lang="cs-CZ" smtClean="0"/>
          </a:p>
          <a:p>
            <a:pPr algn="just"/>
            <a:r>
              <a:rPr lang="cs-CZ" smtClean="0"/>
              <a:t>- obchodní zástupce ( dealer – smluvní partner firmy, prodávající na základě zprostředkovatelské smlouvy )</a:t>
            </a:r>
          </a:p>
          <a:p>
            <a:pPr algn="just"/>
            <a:r>
              <a:rPr lang="cs-CZ" smtClean="0"/>
              <a:t>- obchodní cestující ( zaměstnanec firmy 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7461250" cy="5865812"/>
          </a:xfrm>
        </p:spPr>
        <p:txBody>
          <a:bodyPr/>
          <a:lstStyle/>
          <a:p>
            <a:pPr algn="ctr"/>
            <a:r>
              <a:rPr lang="cs-CZ" smtClean="0">
                <a:solidFill>
                  <a:srgbClr val="FF0000"/>
                </a:solidFill>
              </a:rPr>
              <a:t>Vlastnosti prodejce:</a:t>
            </a:r>
            <a:r>
              <a:rPr lang="cs-CZ" smtClean="0"/>
              <a:t> </a:t>
            </a:r>
          </a:p>
          <a:p>
            <a:pPr algn="just"/>
            <a:r>
              <a:rPr lang="cs-CZ" smtClean="0"/>
              <a:t>1.) odborné znalosti o výrobku, servisu ……</a:t>
            </a:r>
          </a:p>
          <a:p>
            <a:pPr algn="just"/>
            <a:endParaRPr lang="cs-CZ" smtClean="0"/>
          </a:p>
          <a:p>
            <a:pPr algn="just"/>
            <a:r>
              <a:rPr lang="cs-CZ" smtClean="0"/>
              <a:t>2.) všeobecný přehled</a:t>
            </a:r>
          </a:p>
          <a:p>
            <a:pPr algn="just"/>
            <a:endParaRPr lang="cs-CZ" smtClean="0"/>
          </a:p>
          <a:p>
            <a:pPr algn="just"/>
            <a:r>
              <a:rPr lang="cs-CZ" smtClean="0"/>
              <a:t>3.) plné nasazení ve prospěch prodeje</a:t>
            </a:r>
          </a:p>
          <a:p>
            <a:pPr algn="just"/>
            <a:endParaRPr lang="cs-CZ" smtClean="0"/>
          </a:p>
          <a:p>
            <a:pPr algn="just"/>
            <a:r>
              <a:rPr lang="cs-CZ" smtClean="0"/>
              <a:t>4.) zdravé sebevědomí</a:t>
            </a:r>
          </a:p>
          <a:p>
            <a:pPr algn="just"/>
            <a:endParaRPr lang="cs-CZ" smtClean="0"/>
          </a:p>
          <a:p>
            <a:pPr algn="just"/>
            <a:r>
              <a:rPr lang="cs-CZ" smtClean="0"/>
              <a:t>5.) dobré komunikační schopnosti</a:t>
            </a:r>
          </a:p>
          <a:p>
            <a:pPr algn="just"/>
            <a:endParaRPr lang="cs-CZ" smtClean="0"/>
          </a:p>
          <a:p>
            <a:pPr algn="just"/>
            <a:r>
              <a:rPr lang="cs-CZ" smtClean="0"/>
              <a:t>6.) smysl pro improvizaci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838"/>
            <a:ext cx="6400800" cy="5576887"/>
          </a:xfrm>
        </p:spPr>
        <p:txBody>
          <a:bodyPr/>
          <a:lstStyle/>
          <a:p>
            <a:pPr algn="ctr"/>
            <a:r>
              <a:rPr lang="cs-CZ" b="1" u="sng" smtClean="0">
                <a:solidFill>
                  <a:srgbClr val="FF0000"/>
                </a:solidFill>
              </a:rPr>
              <a:t>PODPORA PRODEJE </a:t>
            </a:r>
          </a:p>
          <a:p>
            <a:pPr algn="ctr"/>
            <a:endParaRPr lang="cs-CZ" smtClean="0"/>
          </a:p>
          <a:p>
            <a:pPr algn="just"/>
            <a:r>
              <a:rPr lang="cs-CZ" smtClean="0"/>
              <a:t>- forma komunikace, která se snaží podpořit prodej pomocí různých podnětů</a:t>
            </a:r>
          </a:p>
          <a:p>
            <a:pPr algn="just"/>
            <a:endParaRPr lang="cs-CZ" smtClean="0"/>
          </a:p>
          <a:p>
            <a:pPr algn="just"/>
            <a:r>
              <a:rPr lang="cs-CZ" smtClean="0"/>
              <a:t>- zaměřuje se pouze na distribuční síť (VO,MO) a na konečné zákazníky</a:t>
            </a:r>
          </a:p>
          <a:p>
            <a:pPr algn="just"/>
            <a:endParaRPr lang="cs-CZ" smtClean="0"/>
          </a:p>
          <a:p>
            <a:pPr algn="just"/>
            <a:r>
              <a:rPr lang="cs-CZ" smtClean="0"/>
              <a:t>Nástroje: reklamní dárky, vzorky, ochutnávky, kupony, cenové stimuly – slevy, soutěže, loterie ……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</TotalTime>
  <Words>158</Words>
  <Application>Microsoft Office PowerPoint</Application>
  <PresentationFormat>On-screen Show (4:3)</PresentationFormat>
  <Paragraphs>52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5</vt:i4>
      </vt:variant>
    </vt:vector>
  </HeadingPairs>
  <TitlesOfParts>
    <vt:vector size="14" baseType="lpstr">
      <vt:lpstr>Trebuchet MS</vt:lpstr>
      <vt:lpstr>Arial</vt:lpstr>
      <vt:lpstr>Georgia</vt:lpstr>
      <vt:lpstr>Calibri</vt:lpstr>
      <vt:lpstr>Century Gothic</vt:lpstr>
      <vt:lpstr>Aerodynamika</vt:lpstr>
      <vt:lpstr>Aerodynamika</vt:lpstr>
      <vt:lpstr>Aerodynamika</vt:lpstr>
      <vt:lpstr>Aerodynamika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Osobní prodej, podpora</dc:title>
  <dc:creator>U203UCITEL</dc:creator>
  <cp:lastModifiedBy>DUM</cp:lastModifiedBy>
  <cp:revision>5</cp:revision>
  <dcterms:created xsi:type="dcterms:W3CDTF">2013-04-17T07:45:06Z</dcterms:created>
  <dcterms:modified xsi:type="dcterms:W3CDTF">2013-05-14T20:54:16Z</dcterms:modified>
</cp:coreProperties>
</file>