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B30F796-8120-4B4D-8DFD-F13835D88C4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1DD510C-4DDE-4EB8-87A9-44E047C1E8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Public relations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02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25805160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VY_11_INOVACE_MAR37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Public relations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charakteristikou PR, způsoby.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884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577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Public relations </a:t>
            </a:r>
            <a:r>
              <a:rPr lang="cs-CZ" dirty="0" smtClean="0"/>
              <a:t>– vztah k veřejnosti, publicita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cílem je získat porozumění a podporu lidí z organizací, které mohou ovlivnit dosažení marketingových cílů.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Public relations </a:t>
            </a:r>
            <a:r>
              <a:rPr lang="cs-CZ" dirty="0" smtClean="0"/>
              <a:t>– jakýkoliv způsob sdělování informací  vztahujících se k výrobci či výrobku nenásilnou formou prostřednictvím médií.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bezplatnou formou propagace s cílem zvýšit pozitivní obraz o firmě v očích veřejnosti ( image firmy ), dobrého jména ( goodwill ) a podnikové identity, která stmeluje firmu zevnitř.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663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6498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Rozdíl od reklamy: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cílem není zvýšení objemu prodeje nebo služeb.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hlavním  úkolem je vytváření příznivých představ veřejnosti o firmě.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Uveď příklad reklamy:</a:t>
            </a:r>
          </a:p>
          <a:p>
            <a:endParaRPr lang="cs-CZ" dirty="0"/>
          </a:p>
          <a:p>
            <a:r>
              <a:rPr lang="cs-CZ" smtClean="0"/>
              <a:t>Uveď příklad PR: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45335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</TotalTime>
  <Words>160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Public relations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relations</dc:title>
  <dc:creator>U203UCITEL</dc:creator>
  <cp:lastModifiedBy>SŠGaS06</cp:lastModifiedBy>
  <cp:revision>5</cp:revision>
  <dcterms:created xsi:type="dcterms:W3CDTF">2013-04-17T08:00:06Z</dcterms:created>
  <dcterms:modified xsi:type="dcterms:W3CDTF">2013-05-14T08:53:45Z</dcterms:modified>
</cp:coreProperties>
</file>