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57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942DB-55A3-4F4F-BF42-30FD7305D58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B0F47-5692-4C3C-B88F-09ABF15FC3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937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3666F-19C4-4587-8D5A-DDE0B1C41DA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f/ff/Panska_skala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3/38/Milleschau-WJP-1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illeschau-WJP-1.jpg" TargetMode="External"/><Relationship Id="rId2" Type="http://schemas.openxmlformats.org/officeDocument/2006/relationships/hyperlink" Target="http://cs.wikipedia.org/wiki/Soubor:Panska_skal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Marienbad-Brunnen.jpg" TargetMode="External"/><Relationship Id="rId4" Type="http://schemas.openxmlformats.org/officeDocument/2006/relationships/hyperlink" Target="http://upload.wikimedia.org/wikipedia/commons/8/8a/%C5%9Anie%C5%BCka_z_zachod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71670" y="35716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Z.8.A.15_prirodni_pomery_cr_test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06.01.2012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PŘÍRODNÍ POMĚRY ČR - TEST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5984" y="4071942"/>
            <a:ext cx="51149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PŘÍRODNÍ POMĚRY ČR - TEST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28638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Zeměpis 8. ročník</a:t>
            </a:r>
          </a:p>
          <a:p>
            <a:r>
              <a:rPr lang="cs-CZ" dirty="0" smtClean="0"/>
              <a:t>Prověření znalostí žáků formou souhrnného testu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07-08-07_1149.jpg"/>
          <p:cNvPicPr>
            <a:picLocks noChangeAspect="1"/>
          </p:cNvPicPr>
          <p:nvPr/>
        </p:nvPicPr>
        <p:blipFill>
          <a:blip r:embed="rId2">
            <a:lum bright="17000" contrast="48000"/>
          </a:blip>
          <a:srcRect t="20669" r="5315" b="14173"/>
          <a:stretch>
            <a:fillRect/>
          </a:stretch>
        </p:blipFill>
        <p:spPr>
          <a:xfrm>
            <a:off x="1643042" y="1357298"/>
            <a:ext cx="5510279" cy="2844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643042" y="4214818"/>
            <a:ext cx="5429288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I dnes budu odpočívat. Máte před sebou důležitý úkol – prokázat znalosti zeměpisu, které jste získali v uplynulém čtvrtletí. Doufám, že to nebudou neznalosti a přeji vám hodně štěstí!!!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ZADÁNÍ TESTU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u="sng" dirty="0" smtClean="0"/>
              <a:t>Do svých pracovních listů doplňte vynechané pojmy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Kde se těží černé uhlí </a:t>
            </a:r>
            <a:r>
              <a:rPr lang="cs-CZ" sz="2000" b="1" i="1" dirty="0" smtClean="0"/>
              <a:t>__________</a:t>
            </a:r>
            <a:endParaRPr lang="cs-CZ" sz="2000" b="1" i="1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Nejvyšší hora Šumavy </a:t>
            </a:r>
            <a:r>
              <a:rPr lang="cs-CZ" sz="2000" b="1" i="1" dirty="0" smtClean="0"/>
              <a:t>__________</a:t>
            </a:r>
            <a:endParaRPr lang="cs-CZ" sz="2000" b="1" i="1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Patří České středohoří do pohraničních </a:t>
            </a:r>
            <a:r>
              <a:rPr lang="cs-CZ" sz="2000" b="1" i="1" dirty="0" smtClean="0"/>
              <a:t>pohoří</a:t>
            </a:r>
            <a:r>
              <a:rPr lang="cs-CZ" sz="2000" b="1" i="1" dirty="0"/>
              <a:t> </a:t>
            </a:r>
            <a:r>
              <a:rPr lang="cs-CZ" sz="2000" b="1" i="1" dirty="0" smtClean="0"/>
              <a:t>__________</a:t>
            </a:r>
            <a:endParaRPr lang="cs-CZ" sz="2000" b="1" i="1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Nejvyšší česká hora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Ve kterém pohoří se nachází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Lysá hora je nejvyšší hora pohoří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Plynný obal Země nazýváme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Nejdelší česká řeka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Nejúrodnější typ půdy__________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Napiš název jednoho národního parku ____________</a:t>
            </a:r>
          </a:p>
          <a:p>
            <a:pPr marL="457200" indent="-457200">
              <a:buFont typeface="+mj-lt"/>
              <a:buAutoNum type="arabicPeriod"/>
            </a:pPr>
            <a:endParaRPr lang="cs-CZ" sz="2000" b="1" i="1" dirty="0" smtClean="0"/>
          </a:p>
          <a:p>
            <a:pPr marL="457200" indent="-457200">
              <a:buFont typeface="+mj-lt"/>
              <a:buAutoNum type="arabicPeriod"/>
            </a:pPr>
            <a:endParaRPr lang="cs-CZ" sz="2000" b="1" i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NAPIŠTE NÁZVY ZEMĚPISNÝCH OBJEKTŮ NA FOTOGRAFIÍCH</a:t>
            </a:r>
            <a:endParaRPr lang="cs-CZ" sz="3600" b="1" dirty="0"/>
          </a:p>
        </p:txBody>
      </p:sp>
      <p:pic>
        <p:nvPicPr>
          <p:cNvPr id="4" name="Picture 5" descr="Soubor:Panska skala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428736"/>
            <a:ext cx="6034617" cy="45259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571604" y="5929331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Milleschau-WJP-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409161" cy="5508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7158" y="585789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load.wikimedia.org/wikipedia/commons/8/8a/%C5%9Anie%C5%BCka_z_zachod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28604"/>
            <a:ext cx="7215238" cy="550072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000100" y="5929330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Soubor:Marienbad-Brunn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7524000" cy="58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928662" y="607220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ŘEŠENÍ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OSTRAVSKO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PLECHÝ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NE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SNĚŽKA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KRKONOŠE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BESKYDY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ATMOSFÉRA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VLTAVA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ČERNOZEM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ŠUMAVA, KRKONOŠE, PODYJÍ, ČESKÉ ŠVÝCARSKO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PANSKÁ SKÁLA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MILEŠOVKA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SNĚŽKA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MARIÁNSKÉ LÁZNĚ</a:t>
            </a:r>
          </a:p>
          <a:p>
            <a:pPr>
              <a:buFont typeface="+mj-lt"/>
              <a:buAutoNum type="arabicPeriod"/>
            </a:pPr>
            <a:endParaRPr lang="cs-CZ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endParaRPr lang="cs-CZ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endParaRPr lang="cs-CZ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795320" cy="452596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Test slouží jako průřez zvládnutí učiva</a:t>
            </a:r>
          </a:p>
          <a:p>
            <a:r>
              <a:rPr lang="cs-CZ" sz="2000" dirty="0" smtClean="0"/>
              <a:t>Žáci ho vypracují na pracovní listy</a:t>
            </a:r>
          </a:p>
          <a:p>
            <a:r>
              <a:rPr lang="cs-CZ" sz="2000" dirty="0" smtClean="0"/>
              <a:t>Klasifikační stupnice:14 jevů,návrh:1ch. – 1, 2,3ch. – 2, 4,5 – 3, 6,7ch. -4,</a:t>
            </a:r>
          </a:p>
          <a:p>
            <a:pPr>
              <a:buNone/>
            </a:pPr>
            <a:r>
              <a:rPr lang="cs-CZ" sz="2000" smtClean="0"/>
              <a:t>       8 </a:t>
            </a:r>
            <a:r>
              <a:rPr lang="cs-CZ" sz="2000" dirty="0" smtClean="0"/>
              <a:t>-&gt;5</a:t>
            </a:r>
          </a:p>
          <a:p>
            <a:r>
              <a:rPr lang="cs-CZ" sz="2000" dirty="0" smtClean="0"/>
              <a:t>Návrh stupnice je samozřejmě individuální</a:t>
            </a:r>
          </a:p>
          <a:p>
            <a:r>
              <a:rPr lang="cs-CZ" sz="2000" dirty="0" smtClean="0"/>
              <a:t>Kontrolu provedeme na IT, seznámíme se stupnicí =&gt; žáci mohou předem odhadnout svůj výsledek</a:t>
            </a:r>
          </a:p>
          <a:p>
            <a:r>
              <a:rPr lang="cs-CZ" sz="2000" b="1" u="sng" dirty="0" smtClean="0"/>
              <a:t>Klíčová slova:</a:t>
            </a:r>
            <a:r>
              <a:rPr lang="cs-CZ" sz="2000" dirty="0" smtClean="0"/>
              <a:t> viz s.9 – řešení</a:t>
            </a:r>
          </a:p>
          <a:p>
            <a:r>
              <a:rPr lang="cs-CZ" sz="2000" b="1" u="sng" dirty="0" smtClean="0"/>
              <a:t>Inovace:</a:t>
            </a:r>
            <a:r>
              <a:rPr lang="cs-CZ" sz="2000" dirty="0" smtClean="0"/>
              <a:t> do testu jsou zahrnuty i audiovizuální prostředky</a:t>
            </a:r>
          </a:p>
          <a:p>
            <a:endParaRPr lang="cs-CZ" sz="2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/>
              <a:t>POUŽITÉ ZDROJE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571612"/>
            <a:ext cx="8229600" cy="452596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Sn.č.5 – Uvedený zdroj [ 2012 –01– 05]. Dostupné pod licencí </a:t>
            </a:r>
          </a:p>
          <a:p>
            <a:pPr>
              <a:buFontTx/>
              <a:buNone/>
            </a:pPr>
            <a:r>
              <a:rPr lang="cs-CZ" sz="1800" dirty="0" smtClean="0"/>
              <a:t>     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www: Mirek 256 &lt;</a:t>
            </a:r>
            <a:r>
              <a:rPr lang="cs-CZ" sz="1800" dirty="0" smtClean="0">
                <a:hlinkClick r:id="rId2"/>
              </a:rPr>
              <a:t>http://cs.wikipedia.org/wiki/Soubor:Panska_skala.jpg</a:t>
            </a:r>
            <a:r>
              <a:rPr lang="cs-CZ" sz="1800" dirty="0" smtClean="0"/>
              <a:t>&gt;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  <a:cs typeface="Calibri" pitchFamily="34" charset="0"/>
              </a:rPr>
              <a:t>      </a:t>
            </a:r>
            <a:r>
              <a:rPr lang="cs-CZ" sz="1800" dirty="0" err="1" smtClean="0">
                <a:latin typeface="Calibri" pitchFamily="34" charset="0"/>
                <a:cs typeface="Calibri" pitchFamily="34" charset="0"/>
              </a:rPr>
              <a:t>Sn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. Č.6 –</a:t>
            </a:r>
            <a:r>
              <a:rPr lang="cs-CZ" sz="1800" dirty="0" err="1" smtClean="0">
                <a:latin typeface="Calibri" pitchFamily="34" charset="0"/>
                <a:cs typeface="Calibri" pitchFamily="34" charset="0"/>
              </a:rPr>
              <a:t>Walter.J.Pilsak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,</a:t>
            </a:r>
            <a:r>
              <a:rPr lang="cs-CZ" sz="1800" i="1" dirty="0" err="1" smtClean="0">
                <a:latin typeface="Calibri" pitchFamily="34" charset="0"/>
                <a:cs typeface="Calibri" pitchFamily="34" charset="0"/>
              </a:rPr>
              <a:t>commons.wikimedia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 [2012-01-05].Dostupné na www:</a:t>
            </a:r>
          </a:p>
          <a:p>
            <a:r>
              <a:rPr lang="cs-CZ" sz="1800" dirty="0" smtClean="0">
                <a:latin typeface="Calibri" pitchFamily="34" charset="0"/>
                <a:cs typeface="Calibri" pitchFamily="34" charset="0"/>
                <a:hlinkClick r:id="rId3"/>
              </a:rPr>
              <a:t>&lt;h</a:t>
            </a:r>
            <a:r>
              <a:rPr lang="cs-CZ" sz="1800" u="sng" dirty="0" smtClean="0">
                <a:latin typeface="Calibri" pitchFamily="34" charset="0"/>
                <a:cs typeface="Calibri" pitchFamily="34" charset="0"/>
                <a:hlinkClick r:id="rId3"/>
              </a:rPr>
              <a:t>ttp://cs.wikipedia.org/wiki/Soubor:Milleschau-WJP-1.jpg</a:t>
            </a:r>
            <a:r>
              <a:rPr lang="cs-CZ" sz="1800" u="sng" dirty="0" smtClean="0">
                <a:latin typeface="Calibri" pitchFamily="34" charset="0"/>
                <a:cs typeface="Calibri" pitchFamily="34" charset="0"/>
              </a:rPr>
              <a:t>&gt;</a:t>
            </a:r>
          </a:p>
          <a:p>
            <a:r>
              <a:rPr lang="cs-CZ" sz="1800" dirty="0" err="1" smtClean="0"/>
              <a:t>Sn.č</a:t>
            </a:r>
            <a:r>
              <a:rPr lang="cs-CZ" sz="1800" dirty="0" smtClean="0"/>
              <a:t>. 7 – </a:t>
            </a:r>
            <a:r>
              <a:rPr lang="cs-CZ" sz="1800" dirty="0" err="1" smtClean="0"/>
              <a:t>Dorbeth.</a:t>
            </a:r>
            <a:r>
              <a:rPr lang="cs-CZ" sz="1800" i="1" dirty="0" err="1" smtClean="0"/>
              <a:t>commons.wikimedia.</a:t>
            </a:r>
            <a:r>
              <a:rPr lang="cs-CZ" sz="1800" dirty="0" err="1" smtClean="0"/>
              <a:t>org</a:t>
            </a:r>
            <a:r>
              <a:rPr lang="cs-CZ" sz="1800" dirty="0" smtClean="0"/>
              <a:t> [2012 – 01 – O5].Dostupné na www:&lt;</a:t>
            </a:r>
            <a:r>
              <a:rPr lang="cs-CZ" sz="1800" u="sng" dirty="0" smtClean="0">
                <a:hlinkClick r:id="rId4"/>
              </a:rPr>
              <a:t>http://upload.wikimedia.org/wikipedia/commons/8/8a/%C5%9Anie%C5%BCka_z_zachodu.jpg</a:t>
            </a:r>
            <a:r>
              <a:rPr lang="cs-CZ" sz="1800" dirty="0" smtClean="0"/>
              <a:t> -&gt;</a:t>
            </a:r>
          </a:p>
          <a:p>
            <a:r>
              <a:rPr lang="cs-CZ" sz="1800" dirty="0" err="1" smtClean="0"/>
              <a:t>Sn.č</a:t>
            </a:r>
            <a:r>
              <a:rPr lang="cs-CZ" sz="1800" dirty="0" smtClean="0"/>
              <a:t>. 8 - - Uvedený zdroj [cit.2012 –01 – 05]. Dostupný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WWW:</a:t>
            </a:r>
          </a:p>
          <a:p>
            <a:r>
              <a:rPr lang="cs-CZ" sz="1800" dirty="0" err="1" smtClean="0"/>
              <a:t>Walter.J.Pilsak</a:t>
            </a:r>
            <a:r>
              <a:rPr lang="cs-CZ" sz="1800" dirty="0" smtClean="0"/>
              <a:t> </a:t>
            </a:r>
            <a:r>
              <a:rPr lang="cs-CZ" sz="1800" dirty="0" smtClean="0">
                <a:hlinkClick r:id="rId5"/>
              </a:rPr>
              <a:t>http://cs.wikipedia.org/wiki/Soubor:Marienbad-Brunnen.jpg</a:t>
            </a:r>
            <a:endParaRPr lang="cs-CZ" sz="1800" dirty="0" smtClean="0"/>
          </a:p>
          <a:p>
            <a:r>
              <a:rPr lang="cs-CZ" sz="1800" dirty="0" smtClean="0"/>
              <a:t>Sn.č.3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 foto: soukromý archiv autorky</a:t>
            </a:r>
            <a:endParaRPr lang="cs-CZ" sz="1800" dirty="0" smtClean="0"/>
          </a:p>
          <a:p>
            <a:endParaRPr lang="cs-CZ" sz="1800" u="sng" dirty="0" smtClean="0"/>
          </a:p>
          <a:p>
            <a:endParaRPr lang="cs-CZ" sz="1800" u="sng" dirty="0" smtClean="0">
              <a:latin typeface="Calibri" pitchFamily="34" charset="0"/>
              <a:cs typeface="Calibri" pitchFamily="34" charset="0"/>
            </a:endParaRPr>
          </a:p>
          <a:p>
            <a:endParaRPr lang="cs-CZ" sz="18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330</Words>
  <Application>Microsoft Office PowerPoint</Application>
  <PresentationFormat>Předvádění na obrazovce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Prezentace aplikace PowerPoint</vt:lpstr>
      <vt:lpstr>ZADÁNÍ TESTU</vt:lpstr>
      <vt:lpstr>NAPIŠTE NÁZVY ZEMĚPISNÝCH OBJEKTŮ NA FOTOGRAFIÍCH</vt:lpstr>
      <vt:lpstr>Prezentace aplikace PowerPoint</vt:lpstr>
      <vt:lpstr>Prezentace aplikace PowerPoint</vt:lpstr>
      <vt:lpstr>Prezentace aplikace PowerPoint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Martin Králík</cp:lastModifiedBy>
  <cp:revision>19</cp:revision>
  <dcterms:created xsi:type="dcterms:W3CDTF">2012-01-05T17:57:48Z</dcterms:created>
  <dcterms:modified xsi:type="dcterms:W3CDTF">2012-03-13T21:24:04Z</dcterms:modified>
</cp:coreProperties>
</file>