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2" r:id="rId3"/>
    <p:sldId id="269" r:id="rId4"/>
    <p:sldId id="270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8995" autoAdjust="0"/>
    <p:restoredTop sz="94660"/>
  </p:normalViewPr>
  <p:slideViewPr>
    <p:cSldViewPr>
      <p:cViewPr>
        <p:scale>
          <a:sx n="100" d="100"/>
          <a:sy n="100" d="100"/>
        </p:scale>
        <p:origin x="-282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AFE7DB-3985-43F8-87FD-EE0F1E8ADD15}" type="doc">
      <dgm:prSet loTypeId="urn:microsoft.com/office/officeart/2005/8/layout/hList1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AE109E-66DB-4EA2-9C91-49CEA5363E7C}">
      <dgm:prSet phldrT="[Text]"/>
      <dgm:spPr/>
      <dgm:t>
        <a:bodyPr/>
        <a:lstStyle/>
        <a:p>
          <a:r>
            <a:rPr lang="cs-CZ" dirty="0" smtClean="0"/>
            <a:t>Kolmý hranol</a:t>
          </a:r>
          <a:endParaRPr lang="cs-CZ" dirty="0"/>
        </a:p>
      </dgm:t>
    </dgm:pt>
    <dgm:pt modelId="{446668BE-0D91-4914-90E1-73CDA9EFB333}" type="parTrans" cxnId="{C487DA5A-A97C-4A69-9ED2-D32E88B3D1D2}">
      <dgm:prSet/>
      <dgm:spPr/>
      <dgm:t>
        <a:bodyPr/>
        <a:lstStyle/>
        <a:p>
          <a:endParaRPr lang="cs-CZ"/>
        </a:p>
      </dgm:t>
    </dgm:pt>
    <dgm:pt modelId="{2ABEEDCF-C7C8-4F33-B10B-DB44758AC35E}" type="sibTrans" cxnId="{C487DA5A-A97C-4A69-9ED2-D32E88B3D1D2}">
      <dgm:prSet/>
      <dgm:spPr/>
      <dgm:t>
        <a:bodyPr/>
        <a:lstStyle/>
        <a:p>
          <a:endParaRPr lang="cs-CZ"/>
        </a:p>
      </dgm:t>
    </dgm:pt>
    <dgm:pt modelId="{666A88D2-C812-4C39-BE01-0A831204BC86}">
      <dgm:prSet phldrT="[Text]"/>
      <dgm:spPr/>
      <dgm:t>
        <a:bodyPr/>
        <a:lstStyle/>
        <a:p>
          <a:r>
            <a:rPr lang="cs-CZ" dirty="0" smtClean="0"/>
            <a:t>boční hrany jsou kolmé </a:t>
          </a:r>
          <a:br>
            <a:rPr lang="cs-CZ" dirty="0" smtClean="0"/>
          </a:br>
          <a:r>
            <a:rPr lang="cs-CZ" dirty="0" smtClean="0"/>
            <a:t>k podstavám</a:t>
          </a:r>
          <a:endParaRPr lang="cs-CZ" dirty="0"/>
        </a:p>
      </dgm:t>
    </dgm:pt>
    <dgm:pt modelId="{6AA421DB-B329-4FF2-B0E4-3BFB65610233}" type="parTrans" cxnId="{AC2AAF7E-A6CD-426E-A2A6-00DA05231970}">
      <dgm:prSet/>
      <dgm:spPr/>
      <dgm:t>
        <a:bodyPr/>
        <a:lstStyle/>
        <a:p>
          <a:endParaRPr lang="cs-CZ"/>
        </a:p>
      </dgm:t>
    </dgm:pt>
    <dgm:pt modelId="{A7B2743E-E8D4-4F70-BEE8-5F3A6195F031}" type="sibTrans" cxnId="{AC2AAF7E-A6CD-426E-A2A6-00DA05231970}">
      <dgm:prSet/>
      <dgm:spPr/>
      <dgm:t>
        <a:bodyPr/>
        <a:lstStyle/>
        <a:p>
          <a:endParaRPr lang="cs-CZ"/>
        </a:p>
      </dgm:t>
    </dgm:pt>
    <dgm:pt modelId="{A9A2F7C8-3A15-4D8B-A5F1-44F1BBC3D328}">
      <dgm:prSet phldrT="[Text]"/>
      <dgm:spPr/>
      <dgm:t>
        <a:bodyPr/>
        <a:lstStyle/>
        <a:p>
          <a:r>
            <a:rPr lang="cs-CZ" dirty="0" smtClean="0"/>
            <a:t>Kosý hranol</a:t>
          </a:r>
          <a:endParaRPr lang="cs-CZ" dirty="0"/>
        </a:p>
      </dgm:t>
    </dgm:pt>
    <dgm:pt modelId="{518935B1-A5C3-442D-8243-6A1486D161D1}" type="parTrans" cxnId="{B08BD514-A4B5-4E2E-8394-FB6D68BA24E5}">
      <dgm:prSet/>
      <dgm:spPr/>
      <dgm:t>
        <a:bodyPr/>
        <a:lstStyle/>
        <a:p>
          <a:endParaRPr lang="cs-CZ"/>
        </a:p>
      </dgm:t>
    </dgm:pt>
    <dgm:pt modelId="{A990C359-9BA9-4936-BBF1-08708C7A6AC4}" type="sibTrans" cxnId="{B08BD514-A4B5-4E2E-8394-FB6D68BA24E5}">
      <dgm:prSet/>
      <dgm:spPr/>
      <dgm:t>
        <a:bodyPr/>
        <a:lstStyle/>
        <a:p>
          <a:endParaRPr lang="cs-CZ"/>
        </a:p>
      </dgm:t>
    </dgm:pt>
    <dgm:pt modelId="{3BA87315-D329-45A6-8BCE-4CA820DFAB27}">
      <dgm:prSet phldrT="[Text]"/>
      <dgm:spPr/>
      <dgm:t>
        <a:bodyPr/>
        <a:lstStyle/>
        <a:p>
          <a:r>
            <a:rPr lang="cs-CZ" dirty="0" smtClean="0"/>
            <a:t>boční hrany nejsou kolmé </a:t>
          </a:r>
          <a:br>
            <a:rPr lang="cs-CZ" dirty="0" smtClean="0"/>
          </a:br>
          <a:r>
            <a:rPr lang="cs-CZ" dirty="0" smtClean="0"/>
            <a:t>k podstavám</a:t>
          </a:r>
          <a:endParaRPr lang="cs-CZ" dirty="0"/>
        </a:p>
      </dgm:t>
    </dgm:pt>
    <dgm:pt modelId="{F8AFA9DD-AA2E-4960-BBF4-E05C49F38A2D}" type="parTrans" cxnId="{D357053A-91FE-4825-A149-712D09ED709A}">
      <dgm:prSet/>
      <dgm:spPr/>
      <dgm:t>
        <a:bodyPr/>
        <a:lstStyle/>
        <a:p>
          <a:endParaRPr lang="cs-CZ"/>
        </a:p>
      </dgm:t>
    </dgm:pt>
    <dgm:pt modelId="{36C87778-A2FE-4136-B1CA-0F07CF964BB9}" type="sibTrans" cxnId="{D357053A-91FE-4825-A149-712D09ED709A}">
      <dgm:prSet/>
      <dgm:spPr/>
      <dgm:t>
        <a:bodyPr/>
        <a:lstStyle/>
        <a:p>
          <a:endParaRPr lang="cs-CZ"/>
        </a:p>
      </dgm:t>
    </dgm:pt>
    <dgm:pt modelId="{307FD163-3315-4C93-8FE8-77BAEAA5D085}">
      <dgm:prSet phldrT="[Text]"/>
      <dgm:spPr/>
      <dgm:t>
        <a:bodyPr/>
        <a:lstStyle/>
        <a:p>
          <a:r>
            <a:rPr lang="cs-CZ" dirty="0" smtClean="0"/>
            <a:t>Pravidelný hranol</a:t>
          </a:r>
          <a:endParaRPr lang="cs-CZ" dirty="0"/>
        </a:p>
      </dgm:t>
    </dgm:pt>
    <dgm:pt modelId="{220BD17F-89F1-471A-B6EA-16C3797AE74C}" type="parTrans" cxnId="{07167C1E-DE3E-4E58-B5D6-D1D6CE450472}">
      <dgm:prSet/>
      <dgm:spPr/>
      <dgm:t>
        <a:bodyPr/>
        <a:lstStyle/>
        <a:p>
          <a:endParaRPr lang="cs-CZ"/>
        </a:p>
      </dgm:t>
    </dgm:pt>
    <dgm:pt modelId="{63C2D009-F8A7-460B-887A-FD8A7E8F6C14}" type="sibTrans" cxnId="{07167C1E-DE3E-4E58-B5D6-D1D6CE450472}">
      <dgm:prSet/>
      <dgm:spPr/>
      <dgm:t>
        <a:bodyPr/>
        <a:lstStyle/>
        <a:p>
          <a:endParaRPr lang="cs-CZ"/>
        </a:p>
      </dgm:t>
    </dgm:pt>
    <dgm:pt modelId="{238156FC-C127-470F-A8BB-16B669AD4316}">
      <dgm:prSet phldrT="[Text]"/>
      <dgm:spPr/>
      <dgm:t>
        <a:bodyPr/>
        <a:lstStyle/>
        <a:p>
          <a:r>
            <a:rPr lang="cs-CZ" dirty="0" smtClean="0"/>
            <a:t>podstavy tvoří pravidelné </a:t>
          </a:r>
          <a:br>
            <a:rPr lang="cs-CZ" dirty="0" smtClean="0"/>
          </a:br>
          <a:r>
            <a:rPr lang="cs-CZ" dirty="0" smtClean="0"/>
            <a:t>n-</a:t>
          </a:r>
          <a:r>
            <a:rPr lang="cs-CZ" dirty="0" err="1" smtClean="0"/>
            <a:t>úhleníky</a:t>
          </a:r>
          <a:endParaRPr lang="cs-CZ" dirty="0"/>
        </a:p>
      </dgm:t>
    </dgm:pt>
    <dgm:pt modelId="{D61C7B84-B264-4EC7-A5DA-189020F17B6C}" type="parTrans" cxnId="{B017251F-8459-4963-8D2F-9A120C29BB31}">
      <dgm:prSet/>
      <dgm:spPr/>
      <dgm:t>
        <a:bodyPr/>
        <a:lstStyle/>
        <a:p>
          <a:endParaRPr lang="cs-CZ"/>
        </a:p>
      </dgm:t>
    </dgm:pt>
    <dgm:pt modelId="{A64B38A6-8973-4E2A-9119-4D92B6436B0E}" type="sibTrans" cxnId="{B017251F-8459-4963-8D2F-9A120C29BB31}">
      <dgm:prSet/>
      <dgm:spPr/>
      <dgm:t>
        <a:bodyPr/>
        <a:lstStyle/>
        <a:p>
          <a:endParaRPr lang="cs-CZ"/>
        </a:p>
      </dgm:t>
    </dgm:pt>
    <dgm:pt modelId="{63CBA6B0-95DC-4C0A-BFFF-564B56E8F8C8}" type="pres">
      <dgm:prSet presAssocID="{62AFE7DB-3985-43F8-87FD-EE0F1E8ADD1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2AFF6F1-8E2E-4892-941C-91AAB531D36F}" type="pres">
      <dgm:prSet presAssocID="{EFAE109E-66DB-4EA2-9C91-49CEA5363E7C}" presName="composite" presStyleCnt="0"/>
      <dgm:spPr/>
    </dgm:pt>
    <dgm:pt modelId="{D48225C5-52DE-47BE-B21A-4D8A3436599B}" type="pres">
      <dgm:prSet presAssocID="{EFAE109E-66DB-4EA2-9C91-49CEA5363E7C}" presName="parTx" presStyleLbl="alignNode1" presStyleIdx="0" presStyleCnt="3" custLinFactNeighborX="217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316658-A2AE-481D-8180-6DF2F523EE40}" type="pres">
      <dgm:prSet presAssocID="{EFAE109E-66DB-4EA2-9C91-49CEA5363E7C}" presName="desTx" presStyleLbl="alignAccFollowNode1" presStyleIdx="0" presStyleCnt="3" custScaleX="116645" custLinFactNeighborX="4622" custLinFactNeighborY="-16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F97BA7-E629-44FF-9FEE-F95F97288801}" type="pres">
      <dgm:prSet presAssocID="{2ABEEDCF-C7C8-4F33-B10B-DB44758AC35E}" presName="space" presStyleCnt="0"/>
      <dgm:spPr/>
    </dgm:pt>
    <dgm:pt modelId="{0E8C52C2-F3E1-4387-AAE1-58F1A1AB4249}" type="pres">
      <dgm:prSet presAssocID="{A9A2F7C8-3A15-4D8B-A5F1-44F1BBC3D328}" presName="composite" presStyleCnt="0"/>
      <dgm:spPr/>
    </dgm:pt>
    <dgm:pt modelId="{78100089-6565-4323-9FCC-789B792F593F}" type="pres">
      <dgm:prSet presAssocID="{A9A2F7C8-3A15-4D8B-A5F1-44F1BBC3D328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BFC134-429E-4B52-9AD8-4BA029DDDD1C}" type="pres">
      <dgm:prSet presAssocID="{A9A2F7C8-3A15-4D8B-A5F1-44F1BBC3D328}" presName="desTx" presStyleLbl="alignAccFollowNode1" presStyleIdx="1" presStyleCnt="3" custScaleX="1249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073543-E20A-49DD-9771-D2D7BFC7801D}" type="pres">
      <dgm:prSet presAssocID="{A990C359-9BA9-4936-BBF1-08708C7A6AC4}" presName="space" presStyleCnt="0"/>
      <dgm:spPr/>
    </dgm:pt>
    <dgm:pt modelId="{1212251B-840A-4A37-B3CC-2A8E9226966C}" type="pres">
      <dgm:prSet presAssocID="{307FD163-3315-4C93-8FE8-77BAEAA5D085}" presName="composite" presStyleCnt="0"/>
      <dgm:spPr/>
    </dgm:pt>
    <dgm:pt modelId="{1B2D6D38-4505-4DFB-BB65-48A747E0B45E}" type="pres">
      <dgm:prSet presAssocID="{307FD163-3315-4C93-8FE8-77BAEAA5D085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F00C98-8A96-45F7-B42D-452FAA0B33BC}" type="pres">
      <dgm:prSet presAssocID="{307FD163-3315-4C93-8FE8-77BAEAA5D085}" presName="desTx" presStyleLbl="alignAccFollowNode1" presStyleIdx="2" presStyleCnt="3" custScaleX="1312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87DA5A-A97C-4A69-9ED2-D32E88B3D1D2}" srcId="{62AFE7DB-3985-43F8-87FD-EE0F1E8ADD15}" destId="{EFAE109E-66DB-4EA2-9C91-49CEA5363E7C}" srcOrd="0" destOrd="0" parTransId="{446668BE-0D91-4914-90E1-73CDA9EFB333}" sibTransId="{2ABEEDCF-C7C8-4F33-B10B-DB44758AC35E}"/>
    <dgm:cxn modelId="{D60F1FAF-C855-463C-8B4A-7683999793CE}" type="presOf" srcId="{62AFE7DB-3985-43F8-87FD-EE0F1E8ADD15}" destId="{63CBA6B0-95DC-4C0A-BFFF-564B56E8F8C8}" srcOrd="0" destOrd="0" presId="urn:microsoft.com/office/officeart/2005/8/layout/hList1"/>
    <dgm:cxn modelId="{649C8A4C-0217-4AC9-9338-01042A5D3AF0}" type="presOf" srcId="{3BA87315-D329-45A6-8BCE-4CA820DFAB27}" destId="{4EBFC134-429E-4B52-9AD8-4BA029DDDD1C}" srcOrd="0" destOrd="0" presId="urn:microsoft.com/office/officeart/2005/8/layout/hList1"/>
    <dgm:cxn modelId="{3A9C2E4B-F84F-42C8-85AE-A45E2AA11DA6}" type="presOf" srcId="{A9A2F7C8-3A15-4D8B-A5F1-44F1BBC3D328}" destId="{78100089-6565-4323-9FCC-789B792F593F}" srcOrd="0" destOrd="0" presId="urn:microsoft.com/office/officeart/2005/8/layout/hList1"/>
    <dgm:cxn modelId="{BF7FF799-3D95-4F07-8099-22B91AF394DA}" type="presOf" srcId="{238156FC-C127-470F-A8BB-16B669AD4316}" destId="{EBF00C98-8A96-45F7-B42D-452FAA0B33BC}" srcOrd="0" destOrd="0" presId="urn:microsoft.com/office/officeart/2005/8/layout/hList1"/>
    <dgm:cxn modelId="{B017251F-8459-4963-8D2F-9A120C29BB31}" srcId="{307FD163-3315-4C93-8FE8-77BAEAA5D085}" destId="{238156FC-C127-470F-A8BB-16B669AD4316}" srcOrd="0" destOrd="0" parTransId="{D61C7B84-B264-4EC7-A5DA-189020F17B6C}" sibTransId="{A64B38A6-8973-4E2A-9119-4D92B6436B0E}"/>
    <dgm:cxn modelId="{912A1518-592A-4999-9B05-D145F6816E55}" type="presOf" srcId="{EFAE109E-66DB-4EA2-9C91-49CEA5363E7C}" destId="{D48225C5-52DE-47BE-B21A-4D8A3436599B}" srcOrd="0" destOrd="0" presId="urn:microsoft.com/office/officeart/2005/8/layout/hList1"/>
    <dgm:cxn modelId="{B7A29FAC-8DC6-49BC-A294-8D0A532120AD}" type="presOf" srcId="{666A88D2-C812-4C39-BE01-0A831204BC86}" destId="{94316658-A2AE-481D-8180-6DF2F523EE40}" srcOrd="0" destOrd="0" presId="urn:microsoft.com/office/officeart/2005/8/layout/hList1"/>
    <dgm:cxn modelId="{07167C1E-DE3E-4E58-B5D6-D1D6CE450472}" srcId="{62AFE7DB-3985-43F8-87FD-EE0F1E8ADD15}" destId="{307FD163-3315-4C93-8FE8-77BAEAA5D085}" srcOrd="2" destOrd="0" parTransId="{220BD17F-89F1-471A-B6EA-16C3797AE74C}" sibTransId="{63C2D009-F8A7-460B-887A-FD8A7E8F6C14}"/>
    <dgm:cxn modelId="{AC2AAF7E-A6CD-426E-A2A6-00DA05231970}" srcId="{EFAE109E-66DB-4EA2-9C91-49CEA5363E7C}" destId="{666A88D2-C812-4C39-BE01-0A831204BC86}" srcOrd="0" destOrd="0" parTransId="{6AA421DB-B329-4FF2-B0E4-3BFB65610233}" sibTransId="{A7B2743E-E8D4-4F70-BEE8-5F3A6195F031}"/>
    <dgm:cxn modelId="{7D6C2318-476E-4451-966D-75E1AEE21884}" type="presOf" srcId="{307FD163-3315-4C93-8FE8-77BAEAA5D085}" destId="{1B2D6D38-4505-4DFB-BB65-48A747E0B45E}" srcOrd="0" destOrd="0" presId="urn:microsoft.com/office/officeart/2005/8/layout/hList1"/>
    <dgm:cxn modelId="{B08BD514-A4B5-4E2E-8394-FB6D68BA24E5}" srcId="{62AFE7DB-3985-43F8-87FD-EE0F1E8ADD15}" destId="{A9A2F7C8-3A15-4D8B-A5F1-44F1BBC3D328}" srcOrd="1" destOrd="0" parTransId="{518935B1-A5C3-442D-8243-6A1486D161D1}" sibTransId="{A990C359-9BA9-4936-BBF1-08708C7A6AC4}"/>
    <dgm:cxn modelId="{D357053A-91FE-4825-A149-712D09ED709A}" srcId="{A9A2F7C8-3A15-4D8B-A5F1-44F1BBC3D328}" destId="{3BA87315-D329-45A6-8BCE-4CA820DFAB27}" srcOrd="0" destOrd="0" parTransId="{F8AFA9DD-AA2E-4960-BBF4-E05C49F38A2D}" sibTransId="{36C87778-A2FE-4136-B1CA-0F07CF964BB9}"/>
    <dgm:cxn modelId="{8A0E38DE-1095-456E-98CA-59FCE9E6C954}" type="presParOf" srcId="{63CBA6B0-95DC-4C0A-BFFF-564B56E8F8C8}" destId="{72AFF6F1-8E2E-4892-941C-91AAB531D36F}" srcOrd="0" destOrd="0" presId="urn:microsoft.com/office/officeart/2005/8/layout/hList1"/>
    <dgm:cxn modelId="{80448065-4243-4DFD-A969-480ECCD744D5}" type="presParOf" srcId="{72AFF6F1-8E2E-4892-941C-91AAB531D36F}" destId="{D48225C5-52DE-47BE-B21A-4D8A3436599B}" srcOrd="0" destOrd="0" presId="urn:microsoft.com/office/officeart/2005/8/layout/hList1"/>
    <dgm:cxn modelId="{42054821-8326-4FD4-94E6-FF3E775886A7}" type="presParOf" srcId="{72AFF6F1-8E2E-4892-941C-91AAB531D36F}" destId="{94316658-A2AE-481D-8180-6DF2F523EE40}" srcOrd="1" destOrd="0" presId="urn:microsoft.com/office/officeart/2005/8/layout/hList1"/>
    <dgm:cxn modelId="{DB016DC5-FB3A-4D9C-BB87-500052ABCE47}" type="presParOf" srcId="{63CBA6B0-95DC-4C0A-BFFF-564B56E8F8C8}" destId="{CFF97BA7-E629-44FF-9FEE-F95F97288801}" srcOrd="1" destOrd="0" presId="urn:microsoft.com/office/officeart/2005/8/layout/hList1"/>
    <dgm:cxn modelId="{1E99B336-9DC8-471C-8DDC-9ECC3EE4CE65}" type="presParOf" srcId="{63CBA6B0-95DC-4C0A-BFFF-564B56E8F8C8}" destId="{0E8C52C2-F3E1-4387-AAE1-58F1A1AB4249}" srcOrd="2" destOrd="0" presId="urn:microsoft.com/office/officeart/2005/8/layout/hList1"/>
    <dgm:cxn modelId="{E3F9B845-EA72-48B7-BECA-9E398B941210}" type="presParOf" srcId="{0E8C52C2-F3E1-4387-AAE1-58F1A1AB4249}" destId="{78100089-6565-4323-9FCC-789B792F593F}" srcOrd="0" destOrd="0" presId="urn:microsoft.com/office/officeart/2005/8/layout/hList1"/>
    <dgm:cxn modelId="{CA05C449-9E73-4343-AA41-645F20AACAE6}" type="presParOf" srcId="{0E8C52C2-F3E1-4387-AAE1-58F1A1AB4249}" destId="{4EBFC134-429E-4B52-9AD8-4BA029DDDD1C}" srcOrd="1" destOrd="0" presId="urn:microsoft.com/office/officeart/2005/8/layout/hList1"/>
    <dgm:cxn modelId="{8BC6A77D-7E45-4FDA-8A3B-E5534A1D8956}" type="presParOf" srcId="{63CBA6B0-95DC-4C0A-BFFF-564B56E8F8C8}" destId="{30073543-E20A-49DD-9771-D2D7BFC7801D}" srcOrd="3" destOrd="0" presId="urn:microsoft.com/office/officeart/2005/8/layout/hList1"/>
    <dgm:cxn modelId="{6FA752A8-431C-49F0-9C7F-BB0F47C42C14}" type="presParOf" srcId="{63CBA6B0-95DC-4C0A-BFFF-564B56E8F8C8}" destId="{1212251B-840A-4A37-B3CC-2A8E9226966C}" srcOrd="4" destOrd="0" presId="urn:microsoft.com/office/officeart/2005/8/layout/hList1"/>
    <dgm:cxn modelId="{9CD233E2-12E1-4D3F-8068-058C4DE84D12}" type="presParOf" srcId="{1212251B-840A-4A37-B3CC-2A8E9226966C}" destId="{1B2D6D38-4505-4DFB-BB65-48A747E0B45E}" srcOrd="0" destOrd="0" presId="urn:microsoft.com/office/officeart/2005/8/layout/hList1"/>
    <dgm:cxn modelId="{C3B95A02-4A0A-472A-90AC-63E2D0FC104A}" type="presParOf" srcId="{1212251B-840A-4A37-B3CC-2A8E9226966C}" destId="{EBF00C98-8A96-45F7-B42D-452FAA0B33B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AFE7DB-3985-43F8-87FD-EE0F1E8ADD15}" type="doc">
      <dgm:prSet loTypeId="urn:microsoft.com/office/officeart/2005/8/layout/hList1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AE109E-66DB-4EA2-9C91-49CEA5363E7C}">
      <dgm:prSet phldrT="[Text]"/>
      <dgm:spPr/>
      <dgm:t>
        <a:bodyPr/>
        <a:lstStyle/>
        <a:p>
          <a:r>
            <a:rPr lang="cs-CZ" dirty="0" smtClean="0"/>
            <a:t>trojboký hranol</a:t>
          </a:r>
          <a:endParaRPr lang="cs-CZ" dirty="0"/>
        </a:p>
      </dgm:t>
    </dgm:pt>
    <dgm:pt modelId="{446668BE-0D91-4914-90E1-73CDA9EFB333}" type="parTrans" cxnId="{C487DA5A-A97C-4A69-9ED2-D32E88B3D1D2}">
      <dgm:prSet/>
      <dgm:spPr/>
      <dgm:t>
        <a:bodyPr/>
        <a:lstStyle/>
        <a:p>
          <a:endParaRPr lang="cs-CZ"/>
        </a:p>
      </dgm:t>
    </dgm:pt>
    <dgm:pt modelId="{2ABEEDCF-C7C8-4F33-B10B-DB44758AC35E}" type="sibTrans" cxnId="{C487DA5A-A97C-4A69-9ED2-D32E88B3D1D2}">
      <dgm:prSet/>
      <dgm:spPr/>
      <dgm:t>
        <a:bodyPr/>
        <a:lstStyle/>
        <a:p>
          <a:endParaRPr lang="cs-CZ"/>
        </a:p>
      </dgm:t>
    </dgm:pt>
    <dgm:pt modelId="{666A88D2-C812-4C39-BE01-0A831204BC86}">
      <dgm:prSet phldrT="[Text]"/>
      <dgm:spPr/>
      <dgm:t>
        <a:bodyPr/>
        <a:lstStyle/>
        <a:p>
          <a:r>
            <a:rPr lang="cs-CZ" dirty="0" smtClean="0"/>
            <a:t>podstavou je trojúhelník</a:t>
          </a:r>
          <a:endParaRPr lang="cs-CZ" dirty="0"/>
        </a:p>
      </dgm:t>
    </dgm:pt>
    <dgm:pt modelId="{6AA421DB-B329-4FF2-B0E4-3BFB65610233}" type="parTrans" cxnId="{AC2AAF7E-A6CD-426E-A2A6-00DA05231970}">
      <dgm:prSet/>
      <dgm:spPr/>
      <dgm:t>
        <a:bodyPr/>
        <a:lstStyle/>
        <a:p>
          <a:endParaRPr lang="cs-CZ"/>
        </a:p>
      </dgm:t>
    </dgm:pt>
    <dgm:pt modelId="{A7B2743E-E8D4-4F70-BEE8-5F3A6195F031}" type="sibTrans" cxnId="{AC2AAF7E-A6CD-426E-A2A6-00DA05231970}">
      <dgm:prSet/>
      <dgm:spPr/>
      <dgm:t>
        <a:bodyPr/>
        <a:lstStyle/>
        <a:p>
          <a:endParaRPr lang="cs-CZ"/>
        </a:p>
      </dgm:t>
    </dgm:pt>
    <dgm:pt modelId="{A9A2F7C8-3A15-4D8B-A5F1-44F1BBC3D328}">
      <dgm:prSet phldrT="[Text]"/>
      <dgm:spPr/>
      <dgm:t>
        <a:bodyPr/>
        <a:lstStyle/>
        <a:p>
          <a:r>
            <a:rPr lang="cs-CZ" dirty="0" smtClean="0"/>
            <a:t>čtyřboký hranol</a:t>
          </a:r>
          <a:endParaRPr lang="cs-CZ" dirty="0"/>
        </a:p>
      </dgm:t>
    </dgm:pt>
    <dgm:pt modelId="{518935B1-A5C3-442D-8243-6A1486D161D1}" type="parTrans" cxnId="{B08BD514-A4B5-4E2E-8394-FB6D68BA24E5}">
      <dgm:prSet/>
      <dgm:spPr/>
      <dgm:t>
        <a:bodyPr/>
        <a:lstStyle/>
        <a:p>
          <a:endParaRPr lang="cs-CZ"/>
        </a:p>
      </dgm:t>
    </dgm:pt>
    <dgm:pt modelId="{A990C359-9BA9-4936-BBF1-08708C7A6AC4}" type="sibTrans" cxnId="{B08BD514-A4B5-4E2E-8394-FB6D68BA24E5}">
      <dgm:prSet/>
      <dgm:spPr/>
      <dgm:t>
        <a:bodyPr/>
        <a:lstStyle/>
        <a:p>
          <a:endParaRPr lang="cs-CZ"/>
        </a:p>
      </dgm:t>
    </dgm:pt>
    <dgm:pt modelId="{3BA87315-D329-45A6-8BCE-4CA820DFAB27}">
      <dgm:prSet phldrT="[Text]"/>
      <dgm:spPr/>
      <dgm:t>
        <a:bodyPr/>
        <a:lstStyle/>
        <a:p>
          <a:r>
            <a:rPr lang="cs-CZ" dirty="0" smtClean="0"/>
            <a:t>podstavou je čtyřúhelník</a:t>
          </a:r>
          <a:endParaRPr lang="cs-CZ" dirty="0"/>
        </a:p>
      </dgm:t>
    </dgm:pt>
    <dgm:pt modelId="{F8AFA9DD-AA2E-4960-BBF4-E05C49F38A2D}" type="parTrans" cxnId="{D357053A-91FE-4825-A149-712D09ED709A}">
      <dgm:prSet/>
      <dgm:spPr/>
      <dgm:t>
        <a:bodyPr/>
        <a:lstStyle/>
        <a:p>
          <a:endParaRPr lang="cs-CZ"/>
        </a:p>
      </dgm:t>
    </dgm:pt>
    <dgm:pt modelId="{36C87778-A2FE-4136-B1CA-0F07CF964BB9}" type="sibTrans" cxnId="{D357053A-91FE-4825-A149-712D09ED709A}">
      <dgm:prSet/>
      <dgm:spPr/>
      <dgm:t>
        <a:bodyPr/>
        <a:lstStyle/>
        <a:p>
          <a:endParaRPr lang="cs-CZ"/>
        </a:p>
      </dgm:t>
    </dgm:pt>
    <dgm:pt modelId="{307FD163-3315-4C93-8FE8-77BAEAA5D085}">
      <dgm:prSet phldrT="[Text]"/>
      <dgm:spPr/>
      <dgm:t>
        <a:bodyPr/>
        <a:lstStyle/>
        <a:p>
          <a:r>
            <a:rPr lang="cs-CZ" dirty="0" smtClean="0"/>
            <a:t>šestiboký hranol</a:t>
          </a:r>
          <a:endParaRPr lang="cs-CZ" dirty="0"/>
        </a:p>
      </dgm:t>
    </dgm:pt>
    <dgm:pt modelId="{220BD17F-89F1-471A-B6EA-16C3797AE74C}" type="parTrans" cxnId="{07167C1E-DE3E-4E58-B5D6-D1D6CE450472}">
      <dgm:prSet/>
      <dgm:spPr/>
      <dgm:t>
        <a:bodyPr/>
        <a:lstStyle/>
        <a:p>
          <a:endParaRPr lang="cs-CZ"/>
        </a:p>
      </dgm:t>
    </dgm:pt>
    <dgm:pt modelId="{63C2D009-F8A7-460B-887A-FD8A7E8F6C14}" type="sibTrans" cxnId="{07167C1E-DE3E-4E58-B5D6-D1D6CE450472}">
      <dgm:prSet/>
      <dgm:spPr/>
      <dgm:t>
        <a:bodyPr/>
        <a:lstStyle/>
        <a:p>
          <a:endParaRPr lang="cs-CZ"/>
        </a:p>
      </dgm:t>
    </dgm:pt>
    <dgm:pt modelId="{238156FC-C127-470F-A8BB-16B669AD4316}">
      <dgm:prSet phldrT="[Text]"/>
      <dgm:spPr/>
      <dgm:t>
        <a:bodyPr/>
        <a:lstStyle/>
        <a:p>
          <a:r>
            <a:rPr lang="cs-CZ" dirty="0" smtClean="0"/>
            <a:t>podstavou je šestiúhelník</a:t>
          </a:r>
          <a:endParaRPr lang="cs-CZ" dirty="0"/>
        </a:p>
      </dgm:t>
    </dgm:pt>
    <dgm:pt modelId="{D61C7B84-B264-4EC7-A5DA-189020F17B6C}" type="parTrans" cxnId="{B017251F-8459-4963-8D2F-9A120C29BB31}">
      <dgm:prSet/>
      <dgm:spPr/>
      <dgm:t>
        <a:bodyPr/>
        <a:lstStyle/>
        <a:p>
          <a:endParaRPr lang="cs-CZ"/>
        </a:p>
      </dgm:t>
    </dgm:pt>
    <dgm:pt modelId="{A64B38A6-8973-4E2A-9119-4D92B6436B0E}" type="sibTrans" cxnId="{B017251F-8459-4963-8D2F-9A120C29BB31}">
      <dgm:prSet/>
      <dgm:spPr/>
      <dgm:t>
        <a:bodyPr/>
        <a:lstStyle/>
        <a:p>
          <a:endParaRPr lang="cs-CZ"/>
        </a:p>
      </dgm:t>
    </dgm:pt>
    <dgm:pt modelId="{2ADDC5DB-555F-4411-8E40-B51040EDDCFE}">
      <dgm:prSet phldrT="[Text]"/>
      <dgm:spPr/>
      <dgm:t>
        <a:bodyPr/>
        <a:lstStyle/>
        <a:p>
          <a:endParaRPr lang="cs-CZ" dirty="0"/>
        </a:p>
      </dgm:t>
    </dgm:pt>
    <dgm:pt modelId="{8133911A-AD7A-43B8-845A-43748F7F7C2F}" type="parTrans" cxnId="{DD7DC554-D5F0-41BA-B616-C0DE8A84B55E}">
      <dgm:prSet/>
      <dgm:spPr/>
      <dgm:t>
        <a:bodyPr/>
        <a:lstStyle/>
        <a:p>
          <a:endParaRPr lang="cs-CZ"/>
        </a:p>
      </dgm:t>
    </dgm:pt>
    <dgm:pt modelId="{8208D8D2-F52E-43D1-9228-56092907FF9B}" type="sibTrans" cxnId="{DD7DC554-D5F0-41BA-B616-C0DE8A84B55E}">
      <dgm:prSet/>
      <dgm:spPr/>
      <dgm:t>
        <a:bodyPr/>
        <a:lstStyle/>
        <a:p>
          <a:endParaRPr lang="cs-CZ"/>
        </a:p>
      </dgm:t>
    </dgm:pt>
    <dgm:pt modelId="{503A2D8B-DD63-4C70-A65C-AD994C0EBDAA}">
      <dgm:prSet phldrT="[Text]"/>
      <dgm:spPr/>
      <dgm:t>
        <a:bodyPr/>
        <a:lstStyle/>
        <a:p>
          <a:endParaRPr lang="cs-CZ" dirty="0"/>
        </a:p>
      </dgm:t>
    </dgm:pt>
    <dgm:pt modelId="{DFDC76F5-6883-40A5-9B6E-05A3350BF0F9}" type="parTrans" cxnId="{B089ADBC-EF12-4E61-8BFA-04E64BA31C76}">
      <dgm:prSet/>
      <dgm:spPr/>
      <dgm:t>
        <a:bodyPr/>
        <a:lstStyle/>
        <a:p>
          <a:endParaRPr lang="cs-CZ"/>
        </a:p>
      </dgm:t>
    </dgm:pt>
    <dgm:pt modelId="{3957B856-AF60-41ED-AA0D-438F78A3131D}" type="sibTrans" cxnId="{B089ADBC-EF12-4E61-8BFA-04E64BA31C76}">
      <dgm:prSet/>
      <dgm:spPr/>
      <dgm:t>
        <a:bodyPr/>
        <a:lstStyle/>
        <a:p>
          <a:endParaRPr lang="cs-CZ"/>
        </a:p>
      </dgm:t>
    </dgm:pt>
    <dgm:pt modelId="{1E037DB4-7385-4094-90ED-0D6525F9EC5A}">
      <dgm:prSet phldrT="[Text]"/>
      <dgm:spPr/>
      <dgm:t>
        <a:bodyPr/>
        <a:lstStyle/>
        <a:p>
          <a:endParaRPr lang="cs-CZ" dirty="0"/>
        </a:p>
      </dgm:t>
    </dgm:pt>
    <dgm:pt modelId="{B326F8B2-FBF0-47B6-AA9E-FF9E68D005A9}" type="parTrans" cxnId="{D921EB34-CA98-469A-9E97-A49D45CB4EC3}">
      <dgm:prSet/>
      <dgm:spPr/>
      <dgm:t>
        <a:bodyPr/>
        <a:lstStyle/>
        <a:p>
          <a:endParaRPr lang="cs-CZ"/>
        </a:p>
      </dgm:t>
    </dgm:pt>
    <dgm:pt modelId="{A6F68B56-7E7B-42A5-BB3C-B4B0CFC8C1C9}" type="sibTrans" cxnId="{D921EB34-CA98-469A-9E97-A49D45CB4EC3}">
      <dgm:prSet/>
      <dgm:spPr/>
      <dgm:t>
        <a:bodyPr/>
        <a:lstStyle/>
        <a:p>
          <a:endParaRPr lang="cs-CZ"/>
        </a:p>
      </dgm:t>
    </dgm:pt>
    <dgm:pt modelId="{63CBA6B0-95DC-4C0A-BFFF-564B56E8F8C8}" type="pres">
      <dgm:prSet presAssocID="{62AFE7DB-3985-43F8-87FD-EE0F1E8ADD1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2AFF6F1-8E2E-4892-941C-91AAB531D36F}" type="pres">
      <dgm:prSet presAssocID="{EFAE109E-66DB-4EA2-9C91-49CEA5363E7C}" presName="composite" presStyleCnt="0"/>
      <dgm:spPr/>
    </dgm:pt>
    <dgm:pt modelId="{D48225C5-52DE-47BE-B21A-4D8A3436599B}" type="pres">
      <dgm:prSet presAssocID="{EFAE109E-66DB-4EA2-9C91-49CEA5363E7C}" presName="parTx" presStyleLbl="alignNode1" presStyleIdx="0" presStyleCnt="3" custLinFactNeighborX="217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316658-A2AE-481D-8180-6DF2F523EE40}" type="pres">
      <dgm:prSet presAssocID="{EFAE109E-66DB-4EA2-9C91-49CEA5363E7C}" presName="desTx" presStyleLbl="alignAccFollowNode1" presStyleIdx="0" presStyleCnt="3" custScaleX="116645" custLinFactNeighborX="4622" custLinFactNeighborY="-16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F97BA7-E629-44FF-9FEE-F95F97288801}" type="pres">
      <dgm:prSet presAssocID="{2ABEEDCF-C7C8-4F33-B10B-DB44758AC35E}" presName="space" presStyleCnt="0"/>
      <dgm:spPr/>
    </dgm:pt>
    <dgm:pt modelId="{0E8C52C2-F3E1-4387-AAE1-58F1A1AB4249}" type="pres">
      <dgm:prSet presAssocID="{A9A2F7C8-3A15-4D8B-A5F1-44F1BBC3D328}" presName="composite" presStyleCnt="0"/>
      <dgm:spPr/>
    </dgm:pt>
    <dgm:pt modelId="{78100089-6565-4323-9FCC-789B792F593F}" type="pres">
      <dgm:prSet presAssocID="{A9A2F7C8-3A15-4D8B-A5F1-44F1BBC3D328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BFC134-429E-4B52-9AD8-4BA029DDDD1C}" type="pres">
      <dgm:prSet presAssocID="{A9A2F7C8-3A15-4D8B-A5F1-44F1BBC3D328}" presName="desTx" presStyleLbl="alignAccFollowNode1" presStyleIdx="1" presStyleCnt="3" custScaleX="1249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073543-E20A-49DD-9771-D2D7BFC7801D}" type="pres">
      <dgm:prSet presAssocID="{A990C359-9BA9-4936-BBF1-08708C7A6AC4}" presName="space" presStyleCnt="0"/>
      <dgm:spPr/>
    </dgm:pt>
    <dgm:pt modelId="{1212251B-840A-4A37-B3CC-2A8E9226966C}" type="pres">
      <dgm:prSet presAssocID="{307FD163-3315-4C93-8FE8-77BAEAA5D085}" presName="composite" presStyleCnt="0"/>
      <dgm:spPr/>
    </dgm:pt>
    <dgm:pt modelId="{1B2D6D38-4505-4DFB-BB65-48A747E0B45E}" type="pres">
      <dgm:prSet presAssocID="{307FD163-3315-4C93-8FE8-77BAEAA5D085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F00C98-8A96-45F7-B42D-452FAA0B33BC}" type="pres">
      <dgm:prSet presAssocID="{307FD163-3315-4C93-8FE8-77BAEAA5D085}" presName="desTx" presStyleLbl="alignAccFollowNode1" presStyleIdx="2" presStyleCnt="3" custScaleX="1312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F8B0C0-22DD-41A5-9DCE-6B06212F3581}" type="presOf" srcId="{503A2D8B-DD63-4C70-A65C-AD994C0EBDAA}" destId="{94316658-A2AE-481D-8180-6DF2F523EE40}" srcOrd="0" destOrd="1" presId="urn:microsoft.com/office/officeart/2005/8/layout/hList1"/>
    <dgm:cxn modelId="{AC2AAF7E-A6CD-426E-A2A6-00DA05231970}" srcId="{EFAE109E-66DB-4EA2-9C91-49CEA5363E7C}" destId="{666A88D2-C812-4C39-BE01-0A831204BC86}" srcOrd="0" destOrd="0" parTransId="{6AA421DB-B329-4FF2-B0E4-3BFB65610233}" sibTransId="{A7B2743E-E8D4-4F70-BEE8-5F3A6195F031}"/>
    <dgm:cxn modelId="{C487DA5A-A97C-4A69-9ED2-D32E88B3D1D2}" srcId="{62AFE7DB-3985-43F8-87FD-EE0F1E8ADD15}" destId="{EFAE109E-66DB-4EA2-9C91-49CEA5363E7C}" srcOrd="0" destOrd="0" parTransId="{446668BE-0D91-4914-90E1-73CDA9EFB333}" sibTransId="{2ABEEDCF-C7C8-4F33-B10B-DB44758AC35E}"/>
    <dgm:cxn modelId="{571853DF-3DFE-43D2-A308-77FACB976630}" type="presOf" srcId="{307FD163-3315-4C93-8FE8-77BAEAA5D085}" destId="{1B2D6D38-4505-4DFB-BB65-48A747E0B45E}" srcOrd="0" destOrd="0" presId="urn:microsoft.com/office/officeart/2005/8/layout/hList1"/>
    <dgm:cxn modelId="{EFF6775F-2348-4A6A-9D27-65E045413BC9}" type="presOf" srcId="{1E037DB4-7385-4094-90ED-0D6525F9EC5A}" destId="{94316658-A2AE-481D-8180-6DF2F523EE40}" srcOrd="0" destOrd="2" presId="urn:microsoft.com/office/officeart/2005/8/layout/hList1"/>
    <dgm:cxn modelId="{5ED09911-88EA-444E-AC53-8B15096606FA}" type="presOf" srcId="{A9A2F7C8-3A15-4D8B-A5F1-44F1BBC3D328}" destId="{78100089-6565-4323-9FCC-789B792F593F}" srcOrd="0" destOrd="0" presId="urn:microsoft.com/office/officeart/2005/8/layout/hList1"/>
    <dgm:cxn modelId="{DD7DC554-D5F0-41BA-B616-C0DE8A84B55E}" srcId="{EFAE109E-66DB-4EA2-9C91-49CEA5363E7C}" destId="{2ADDC5DB-555F-4411-8E40-B51040EDDCFE}" srcOrd="3" destOrd="0" parTransId="{8133911A-AD7A-43B8-845A-43748F7F7C2F}" sibTransId="{8208D8D2-F52E-43D1-9228-56092907FF9B}"/>
    <dgm:cxn modelId="{0F6BE8F7-2F66-4FF2-B749-DA04D41A31B3}" type="presOf" srcId="{62AFE7DB-3985-43F8-87FD-EE0F1E8ADD15}" destId="{63CBA6B0-95DC-4C0A-BFFF-564B56E8F8C8}" srcOrd="0" destOrd="0" presId="urn:microsoft.com/office/officeart/2005/8/layout/hList1"/>
    <dgm:cxn modelId="{68C5D328-492F-414F-A306-13895038204C}" type="presOf" srcId="{EFAE109E-66DB-4EA2-9C91-49CEA5363E7C}" destId="{D48225C5-52DE-47BE-B21A-4D8A3436599B}" srcOrd="0" destOrd="0" presId="urn:microsoft.com/office/officeart/2005/8/layout/hList1"/>
    <dgm:cxn modelId="{BEA8CCC9-2A4D-484A-B6CF-E5B33C7E4EBC}" type="presOf" srcId="{238156FC-C127-470F-A8BB-16B669AD4316}" destId="{EBF00C98-8A96-45F7-B42D-452FAA0B33BC}" srcOrd="0" destOrd="0" presId="urn:microsoft.com/office/officeart/2005/8/layout/hList1"/>
    <dgm:cxn modelId="{A8215FD6-4C9E-439D-89C0-5E430A06105A}" type="presOf" srcId="{666A88D2-C812-4C39-BE01-0A831204BC86}" destId="{94316658-A2AE-481D-8180-6DF2F523EE40}" srcOrd="0" destOrd="0" presId="urn:microsoft.com/office/officeart/2005/8/layout/hList1"/>
    <dgm:cxn modelId="{10B1CB54-0003-43AF-AC48-346777F02B0D}" type="presOf" srcId="{2ADDC5DB-555F-4411-8E40-B51040EDDCFE}" destId="{94316658-A2AE-481D-8180-6DF2F523EE40}" srcOrd="0" destOrd="3" presId="urn:microsoft.com/office/officeart/2005/8/layout/hList1"/>
    <dgm:cxn modelId="{B017251F-8459-4963-8D2F-9A120C29BB31}" srcId="{307FD163-3315-4C93-8FE8-77BAEAA5D085}" destId="{238156FC-C127-470F-A8BB-16B669AD4316}" srcOrd="0" destOrd="0" parTransId="{D61C7B84-B264-4EC7-A5DA-189020F17B6C}" sibTransId="{A64B38A6-8973-4E2A-9119-4D92B6436B0E}"/>
    <dgm:cxn modelId="{B089ADBC-EF12-4E61-8BFA-04E64BA31C76}" srcId="{EFAE109E-66DB-4EA2-9C91-49CEA5363E7C}" destId="{503A2D8B-DD63-4C70-A65C-AD994C0EBDAA}" srcOrd="1" destOrd="0" parTransId="{DFDC76F5-6883-40A5-9B6E-05A3350BF0F9}" sibTransId="{3957B856-AF60-41ED-AA0D-438F78A3131D}"/>
    <dgm:cxn modelId="{D921EB34-CA98-469A-9E97-A49D45CB4EC3}" srcId="{EFAE109E-66DB-4EA2-9C91-49CEA5363E7C}" destId="{1E037DB4-7385-4094-90ED-0D6525F9EC5A}" srcOrd="2" destOrd="0" parTransId="{B326F8B2-FBF0-47B6-AA9E-FF9E68D005A9}" sibTransId="{A6F68B56-7E7B-42A5-BB3C-B4B0CFC8C1C9}"/>
    <dgm:cxn modelId="{B08BD514-A4B5-4E2E-8394-FB6D68BA24E5}" srcId="{62AFE7DB-3985-43F8-87FD-EE0F1E8ADD15}" destId="{A9A2F7C8-3A15-4D8B-A5F1-44F1BBC3D328}" srcOrd="1" destOrd="0" parTransId="{518935B1-A5C3-442D-8243-6A1486D161D1}" sibTransId="{A990C359-9BA9-4936-BBF1-08708C7A6AC4}"/>
    <dgm:cxn modelId="{4749A3F1-F98C-4B46-AB5F-155CA6AD4475}" type="presOf" srcId="{3BA87315-D329-45A6-8BCE-4CA820DFAB27}" destId="{4EBFC134-429E-4B52-9AD8-4BA029DDDD1C}" srcOrd="0" destOrd="0" presId="urn:microsoft.com/office/officeart/2005/8/layout/hList1"/>
    <dgm:cxn modelId="{07167C1E-DE3E-4E58-B5D6-D1D6CE450472}" srcId="{62AFE7DB-3985-43F8-87FD-EE0F1E8ADD15}" destId="{307FD163-3315-4C93-8FE8-77BAEAA5D085}" srcOrd="2" destOrd="0" parTransId="{220BD17F-89F1-471A-B6EA-16C3797AE74C}" sibTransId="{63C2D009-F8A7-460B-887A-FD8A7E8F6C14}"/>
    <dgm:cxn modelId="{D357053A-91FE-4825-A149-712D09ED709A}" srcId="{A9A2F7C8-3A15-4D8B-A5F1-44F1BBC3D328}" destId="{3BA87315-D329-45A6-8BCE-4CA820DFAB27}" srcOrd="0" destOrd="0" parTransId="{F8AFA9DD-AA2E-4960-BBF4-E05C49F38A2D}" sibTransId="{36C87778-A2FE-4136-B1CA-0F07CF964BB9}"/>
    <dgm:cxn modelId="{E04BF48D-578D-4F40-9F9C-3D8B76F987E2}" type="presParOf" srcId="{63CBA6B0-95DC-4C0A-BFFF-564B56E8F8C8}" destId="{72AFF6F1-8E2E-4892-941C-91AAB531D36F}" srcOrd="0" destOrd="0" presId="urn:microsoft.com/office/officeart/2005/8/layout/hList1"/>
    <dgm:cxn modelId="{408EDDDB-757C-4505-AC09-9CD72F0EBDF2}" type="presParOf" srcId="{72AFF6F1-8E2E-4892-941C-91AAB531D36F}" destId="{D48225C5-52DE-47BE-B21A-4D8A3436599B}" srcOrd="0" destOrd="0" presId="urn:microsoft.com/office/officeart/2005/8/layout/hList1"/>
    <dgm:cxn modelId="{8C319BBA-9599-4722-8786-947EAF5DC465}" type="presParOf" srcId="{72AFF6F1-8E2E-4892-941C-91AAB531D36F}" destId="{94316658-A2AE-481D-8180-6DF2F523EE40}" srcOrd="1" destOrd="0" presId="urn:microsoft.com/office/officeart/2005/8/layout/hList1"/>
    <dgm:cxn modelId="{64293D55-8370-4B39-AEB7-4C50628EBC24}" type="presParOf" srcId="{63CBA6B0-95DC-4C0A-BFFF-564B56E8F8C8}" destId="{CFF97BA7-E629-44FF-9FEE-F95F97288801}" srcOrd="1" destOrd="0" presId="urn:microsoft.com/office/officeart/2005/8/layout/hList1"/>
    <dgm:cxn modelId="{3063B1E8-C4BD-47ED-B340-B438138D269F}" type="presParOf" srcId="{63CBA6B0-95DC-4C0A-BFFF-564B56E8F8C8}" destId="{0E8C52C2-F3E1-4387-AAE1-58F1A1AB4249}" srcOrd="2" destOrd="0" presId="urn:microsoft.com/office/officeart/2005/8/layout/hList1"/>
    <dgm:cxn modelId="{F61664CD-D11D-469F-8FF2-739795BB1BC0}" type="presParOf" srcId="{0E8C52C2-F3E1-4387-AAE1-58F1A1AB4249}" destId="{78100089-6565-4323-9FCC-789B792F593F}" srcOrd="0" destOrd="0" presId="urn:microsoft.com/office/officeart/2005/8/layout/hList1"/>
    <dgm:cxn modelId="{F1CD494C-C8BD-4122-B4CF-64083670A47F}" type="presParOf" srcId="{0E8C52C2-F3E1-4387-AAE1-58F1A1AB4249}" destId="{4EBFC134-429E-4B52-9AD8-4BA029DDDD1C}" srcOrd="1" destOrd="0" presId="urn:microsoft.com/office/officeart/2005/8/layout/hList1"/>
    <dgm:cxn modelId="{C0BAEB5F-AAB7-42DE-85E5-218481569971}" type="presParOf" srcId="{63CBA6B0-95DC-4C0A-BFFF-564B56E8F8C8}" destId="{30073543-E20A-49DD-9771-D2D7BFC7801D}" srcOrd="3" destOrd="0" presId="urn:microsoft.com/office/officeart/2005/8/layout/hList1"/>
    <dgm:cxn modelId="{C1712E21-98EE-4B58-BE62-774FEB16DDFB}" type="presParOf" srcId="{63CBA6B0-95DC-4C0A-BFFF-564B56E8F8C8}" destId="{1212251B-840A-4A37-B3CC-2A8E9226966C}" srcOrd="4" destOrd="0" presId="urn:microsoft.com/office/officeart/2005/8/layout/hList1"/>
    <dgm:cxn modelId="{7EAD3411-4DA4-4105-9535-A6EBDB7D68E1}" type="presParOf" srcId="{1212251B-840A-4A37-B3CC-2A8E9226966C}" destId="{1B2D6D38-4505-4DFB-BB65-48A747E0B45E}" srcOrd="0" destOrd="0" presId="urn:microsoft.com/office/officeart/2005/8/layout/hList1"/>
    <dgm:cxn modelId="{981C1583-95D7-4C7A-A1C1-D3D673BA9B51}" type="presParOf" srcId="{1212251B-840A-4A37-B3CC-2A8E9226966C}" destId="{EBF00C98-8A96-45F7-B42D-452FAA0B33B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8225C5-52DE-47BE-B21A-4D8A3436599B}">
      <dsp:nvSpPr>
        <dsp:cNvPr id="0" name=""/>
        <dsp:cNvSpPr/>
      </dsp:nvSpPr>
      <dsp:spPr>
        <a:xfrm>
          <a:off x="214343" y="421435"/>
          <a:ext cx="2010317" cy="7996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Kolmý hranol</a:t>
          </a:r>
          <a:endParaRPr lang="cs-CZ" sz="2300" kern="1200" dirty="0"/>
        </a:p>
      </dsp:txBody>
      <dsp:txXfrm>
        <a:off x="214343" y="421435"/>
        <a:ext cx="2010317" cy="799697"/>
      </dsp:txXfrm>
    </dsp:sp>
    <dsp:sp modelId="{94316658-A2AE-481D-8180-6DF2F523EE40}">
      <dsp:nvSpPr>
        <dsp:cNvPr id="0" name=""/>
        <dsp:cNvSpPr/>
      </dsp:nvSpPr>
      <dsp:spPr>
        <a:xfrm>
          <a:off x="96206" y="1181155"/>
          <a:ext cx="2344934" cy="242143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boční hrany jsou kolmé </a:t>
          </a:r>
          <a:br>
            <a:rPr lang="cs-CZ" sz="2300" kern="1200" dirty="0" smtClean="0"/>
          </a:br>
          <a:r>
            <a:rPr lang="cs-CZ" sz="2300" kern="1200" dirty="0" smtClean="0"/>
            <a:t>k podstavám</a:t>
          </a:r>
          <a:endParaRPr lang="cs-CZ" sz="2300" kern="1200" dirty="0"/>
        </a:p>
      </dsp:txBody>
      <dsp:txXfrm>
        <a:off x="96206" y="1181155"/>
        <a:ext cx="2344934" cy="2421430"/>
      </dsp:txXfrm>
    </dsp:sp>
    <dsp:sp modelId="{78100089-6565-4323-9FCC-789B792F593F}">
      <dsp:nvSpPr>
        <dsp:cNvPr id="0" name=""/>
        <dsp:cNvSpPr/>
      </dsp:nvSpPr>
      <dsp:spPr>
        <a:xfrm>
          <a:off x="2880576" y="421435"/>
          <a:ext cx="2010317" cy="7996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Kosý hranol</a:t>
          </a:r>
          <a:endParaRPr lang="cs-CZ" sz="2300" kern="1200" dirty="0"/>
        </a:p>
      </dsp:txBody>
      <dsp:txXfrm>
        <a:off x="2880576" y="421435"/>
        <a:ext cx="2010317" cy="799697"/>
      </dsp:txXfrm>
    </dsp:sp>
    <dsp:sp modelId="{4EBFC134-429E-4B52-9AD8-4BA029DDDD1C}">
      <dsp:nvSpPr>
        <dsp:cNvPr id="0" name=""/>
        <dsp:cNvSpPr/>
      </dsp:nvSpPr>
      <dsp:spPr>
        <a:xfrm>
          <a:off x="2629668" y="1221133"/>
          <a:ext cx="2512132" cy="242143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boční hrany nejsou kolmé </a:t>
          </a:r>
          <a:br>
            <a:rPr lang="cs-CZ" sz="2300" kern="1200" dirty="0" smtClean="0"/>
          </a:br>
          <a:r>
            <a:rPr lang="cs-CZ" sz="2300" kern="1200" dirty="0" smtClean="0"/>
            <a:t>k podstavám</a:t>
          </a:r>
          <a:endParaRPr lang="cs-CZ" sz="2300" kern="1200" dirty="0"/>
        </a:p>
      </dsp:txBody>
      <dsp:txXfrm>
        <a:off x="2629668" y="1221133"/>
        <a:ext cx="2512132" cy="2421430"/>
      </dsp:txXfrm>
    </dsp:sp>
    <dsp:sp modelId="{1B2D6D38-4505-4DFB-BB65-48A747E0B45E}">
      <dsp:nvSpPr>
        <dsp:cNvPr id="0" name=""/>
        <dsp:cNvSpPr/>
      </dsp:nvSpPr>
      <dsp:spPr>
        <a:xfrm>
          <a:off x="5737267" y="421435"/>
          <a:ext cx="2010317" cy="7996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Pravidelný hranol</a:t>
          </a:r>
          <a:endParaRPr lang="cs-CZ" sz="2300" kern="1200" dirty="0"/>
        </a:p>
      </dsp:txBody>
      <dsp:txXfrm>
        <a:off x="5737267" y="421435"/>
        <a:ext cx="2010317" cy="799697"/>
      </dsp:txXfrm>
    </dsp:sp>
    <dsp:sp modelId="{EBF00C98-8A96-45F7-B42D-452FAA0B33BC}">
      <dsp:nvSpPr>
        <dsp:cNvPr id="0" name=""/>
        <dsp:cNvSpPr/>
      </dsp:nvSpPr>
      <dsp:spPr>
        <a:xfrm>
          <a:off x="5423245" y="1221133"/>
          <a:ext cx="2638360" cy="242143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podstavy tvoří pravidelné </a:t>
          </a:r>
          <a:br>
            <a:rPr lang="cs-CZ" sz="2300" kern="1200" dirty="0" smtClean="0"/>
          </a:br>
          <a:r>
            <a:rPr lang="cs-CZ" sz="2300" kern="1200" dirty="0" smtClean="0"/>
            <a:t>n-</a:t>
          </a:r>
          <a:r>
            <a:rPr lang="cs-CZ" sz="2300" kern="1200" dirty="0" err="1" smtClean="0"/>
            <a:t>úhleníky</a:t>
          </a:r>
          <a:endParaRPr lang="cs-CZ" sz="2300" kern="1200" dirty="0"/>
        </a:p>
      </dsp:txBody>
      <dsp:txXfrm>
        <a:off x="5423245" y="1221133"/>
        <a:ext cx="2638360" cy="24214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8225C5-52DE-47BE-B21A-4D8A3436599B}">
      <dsp:nvSpPr>
        <dsp:cNvPr id="0" name=""/>
        <dsp:cNvSpPr/>
      </dsp:nvSpPr>
      <dsp:spPr>
        <a:xfrm>
          <a:off x="214343" y="455231"/>
          <a:ext cx="2010317" cy="76682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trojboký hranol</a:t>
          </a:r>
          <a:endParaRPr lang="cs-CZ" sz="2200" kern="1200" dirty="0"/>
        </a:p>
      </dsp:txBody>
      <dsp:txXfrm>
        <a:off x="214343" y="455231"/>
        <a:ext cx="2010317" cy="766824"/>
      </dsp:txXfrm>
    </dsp:sp>
    <dsp:sp modelId="{94316658-A2AE-481D-8180-6DF2F523EE40}">
      <dsp:nvSpPr>
        <dsp:cNvPr id="0" name=""/>
        <dsp:cNvSpPr/>
      </dsp:nvSpPr>
      <dsp:spPr>
        <a:xfrm>
          <a:off x="96206" y="1182651"/>
          <a:ext cx="2344934" cy="23867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podstavou je trojúhelník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200" kern="1200" dirty="0"/>
        </a:p>
      </dsp:txBody>
      <dsp:txXfrm>
        <a:off x="96206" y="1182651"/>
        <a:ext cx="2344934" cy="2386712"/>
      </dsp:txXfrm>
    </dsp:sp>
    <dsp:sp modelId="{78100089-6565-4323-9FCC-789B792F593F}">
      <dsp:nvSpPr>
        <dsp:cNvPr id="0" name=""/>
        <dsp:cNvSpPr/>
      </dsp:nvSpPr>
      <dsp:spPr>
        <a:xfrm>
          <a:off x="2880576" y="455231"/>
          <a:ext cx="2010317" cy="76682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čtyřboký hranol</a:t>
          </a:r>
          <a:endParaRPr lang="cs-CZ" sz="2200" kern="1200" dirty="0"/>
        </a:p>
      </dsp:txBody>
      <dsp:txXfrm>
        <a:off x="2880576" y="455231"/>
        <a:ext cx="2010317" cy="766824"/>
      </dsp:txXfrm>
    </dsp:sp>
    <dsp:sp modelId="{4EBFC134-429E-4B52-9AD8-4BA029DDDD1C}">
      <dsp:nvSpPr>
        <dsp:cNvPr id="0" name=""/>
        <dsp:cNvSpPr/>
      </dsp:nvSpPr>
      <dsp:spPr>
        <a:xfrm>
          <a:off x="2629668" y="1222055"/>
          <a:ext cx="2512132" cy="23867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podstavou je čtyřúhelník</a:t>
          </a:r>
          <a:endParaRPr lang="cs-CZ" sz="2200" kern="1200" dirty="0"/>
        </a:p>
      </dsp:txBody>
      <dsp:txXfrm>
        <a:off x="2629668" y="1222055"/>
        <a:ext cx="2512132" cy="2386712"/>
      </dsp:txXfrm>
    </dsp:sp>
    <dsp:sp modelId="{1B2D6D38-4505-4DFB-BB65-48A747E0B45E}">
      <dsp:nvSpPr>
        <dsp:cNvPr id="0" name=""/>
        <dsp:cNvSpPr/>
      </dsp:nvSpPr>
      <dsp:spPr>
        <a:xfrm>
          <a:off x="5737267" y="455231"/>
          <a:ext cx="2010317" cy="76682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šestiboký hranol</a:t>
          </a:r>
          <a:endParaRPr lang="cs-CZ" sz="2200" kern="1200" dirty="0"/>
        </a:p>
      </dsp:txBody>
      <dsp:txXfrm>
        <a:off x="5737267" y="455231"/>
        <a:ext cx="2010317" cy="766824"/>
      </dsp:txXfrm>
    </dsp:sp>
    <dsp:sp modelId="{EBF00C98-8A96-45F7-B42D-452FAA0B33BC}">
      <dsp:nvSpPr>
        <dsp:cNvPr id="0" name=""/>
        <dsp:cNvSpPr/>
      </dsp:nvSpPr>
      <dsp:spPr>
        <a:xfrm>
          <a:off x="5423245" y="1222055"/>
          <a:ext cx="2638360" cy="23867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podstavou je šestiúhelník</a:t>
          </a:r>
          <a:endParaRPr lang="cs-CZ" sz="2200" kern="1200" dirty="0"/>
        </a:p>
      </dsp:txBody>
      <dsp:txXfrm>
        <a:off x="5423245" y="1222055"/>
        <a:ext cx="2638360" cy="238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diagramLayout" Target="../diagrams/layout2.xml"/><Relationship Id="rId7" Type="http://schemas.openxmlformats.org/officeDocument/2006/relationships/image" Target="../media/image5.gi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7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Hranoly</a:t>
            </a: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Autor:  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Mgr. Veronika Dočkalová</a:t>
            </a: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smtClean="0">
                <a:solidFill>
                  <a:sysClr val="windowText" lastClr="000000"/>
                </a:solidFill>
                <a:latin typeface="Calibri"/>
              </a:rPr>
              <a:t>VY_32_INOVACE</a:t>
            </a:r>
            <a:r>
              <a:rPr lang="cs-CZ" smtClean="0">
                <a:solidFill>
                  <a:prstClr val="black"/>
                </a:solidFill>
                <a:latin typeface="Calibri"/>
              </a:rPr>
              <a:t>_10_Hranol 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základní pojmy</a:t>
            </a:r>
            <a:endParaRPr lang="cs-CZ" dirty="0" smtClean="0">
              <a:solidFill>
                <a:srgbClr val="FF0000"/>
              </a:solidFill>
              <a:latin typeface="Calibri"/>
            </a:endParaRP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Vytvořeno v rámci projektu „EU peníze školám“.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OP VK oblast podpory 1.4 s názvem Zlepšení podmínek pro vzdělávání na základních školách.</a:t>
            </a:r>
            <a:endParaRPr lang="cs-CZ" sz="1400" dirty="0">
              <a:solidFill>
                <a:sysClr val="windowText" lastClr="000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261377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2008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dirty="0" smtClean="0"/>
              <a:t>Hranol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3268" y="1484784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těleso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mnohostěn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2 podstavy + boční stěny</a:t>
            </a:r>
          </a:p>
          <a:p>
            <a:pPr marL="285750" indent="-285750"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odstavy jsou shodné mnohoúhelníky, boční stěny tvoří rovnoběžníky</a:t>
            </a:r>
            <a:endParaRPr lang="cs-CZ" dirty="0"/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3798019397"/>
              </p:ext>
            </p:extLst>
          </p:nvPr>
        </p:nvGraphicFramePr>
        <p:xfrm>
          <a:off x="685256" y="2607629"/>
          <a:ext cx="80648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http://www.math.muni.cz/%7Exottova/5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953425"/>
            <a:ext cx="1151384" cy="1202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karlin.mff.cuni.cz/katedry/kdm/diplomky/kristyna_jurczykova/obrazky/telesa/konvexKosy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953425"/>
            <a:ext cx="1151384" cy="1202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karlin.mff.cuni.cz/katedry/kdm/diplomky/kristyna_jurczykova/obrazky/telesa/krychle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953425"/>
            <a:ext cx="1151384" cy="1202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60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D48225C5-52DE-47BE-B21A-4D8A343659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graphicEl>
                                              <a:dgm id="{D48225C5-52DE-47BE-B21A-4D8A343659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graphicEl>
                                              <a:dgm id="{D48225C5-52DE-47BE-B21A-4D8A343659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94316658-A2AE-481D-8180-6DF2F523EE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graphicEl>
                                              <a:dgm id="{94316658-A2AE-481D-8180-6DF2F523EE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graphicEl>
                                              <a:dgm id="{94316658-A2AE-481D-8180-6DF2F523EE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78100089-6565-4323-9FCC-789B792F5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graphicEl>
                                              <a:dgm id="{78100089-6565-4323-9FCC-789B792F5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graphicEl>
                                              <a:dgm id="{78100089-6565-4323-9FCC-789B792F5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4EBFC134-429E-4B52-9AD8-4BA029DDDD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>
                                            <p:graphicEl>
                                              <a:dgm id="{4EBFC134-429E-4B52-9AD8-4BA029DDDD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>
                                            <p:graphicEl>
                                              <a:dgm id="{4EBFC134-429E-4B52-9AD8-4BA029DDDD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1B2D6D38-4505-4DFB-BB65-48A747E0B4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>
                                            <p:graphicEl>
                                              <a:dgm id="{1B2D6D38-4505-4DFB-BB65-48A747E0B4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>
                                            <p:graphicEl>
                                              <a:dgm id="{1B2D6D38-4505-4DFB-BB65-48A747E0B4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EBF00C98-8A96-45F7-B42D-452FAA0B33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graphicEl>
                                              <a:dgm id="{EBF00C98-8A96-45F7-B42D-452FAA0B33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>
                                            <p:graphicEl>
                                              <a:dgm id="{EBF00C98-8A96-45F7-B42D-452FAA0B33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 uiExpand="1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2008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dirty="0" smtClean="0"/>
              <a:t>n-</a:t>
            </a:r>
            <a:r>
              <a:rPr lang="cs-CZ" sz="4800" dirty="0" err="1" smtClean="0"/>
              <a:t>bokýhranol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8076" y="1484783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Hranoly pojmenováváme podle počtu bočních stěn </a:t>
            </a:r>
            <a:br>
              <a:rPr lang="cs-CZ" sz="2400" dirty="0" smtClean="0"/>
            </a:br>
            <a:r>
              <a:rPr lang="cs-CZ" sz="2400" dirty="0" smtClean="0"/>
              <a:t>(počtu vrcholů podstavy)</a:t>
            </a:r>
            <a:endParaRPr lang="cs-CZ" sz="2400" dirty="0"/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2117794897"/>
              </p:ext>
            </p:extLst>
          </p:nvPr>
        </p:nvGraphicFramePr>
        <p:xfrm>
          <a:off x="605724" y="2241524"/>
          <a:ext cx="80648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http://tahaky.lam.cz/geom/hranol03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437112"/>
            <a:ext cx="1038225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ahaky.lam.cz/geom/hranol02.gi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370436"/>
            <a:ext cx="1609725" cy="134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tahaky.lam.cz/geom/hranol01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86081"/>
            <a:ext cx="1584176" cy="1287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537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D48225C5-52DE-47BE-B21A-4D8A343659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graphicEl>
                                              <a:dgm id="{D48225C5-52DE-47BE-B21A-4D8A343659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graphicEl>
                                              <a:dgm id="{D48225C5-52DE-47BE-B21A-4D8A343659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94316658-A2AE-481D-8180-6DF2F523EE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graphicEl>
                                              <a:dgm id="{94316658-A2AE-481D-8180-6DF2F523EE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graphicEl>
                                              <a:dgm id="{94316658-A2AE-481D-8180-6DF2F523EE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78100089-6565-4323-9FCC-789B792F5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graphicEl>
                                              <a:dgm id="{78100089-6565-4323-9FCC-789B792F5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graphicEl>
                                              <a:dgm id="{78100089-6565-4323-9FCC-789B792F59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4EBFC134-429E-4B52-9AD8-4BA029DDDD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graphicEl>
                                              <a:dgm id="{4EBFC134-429E-4B52-9AD8-4BA029DDDD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graphicEl>
                                              <a:dgm id="{4EBFC134-429E-4B52-9AD8-4BA029DDDD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1B2D6D38-4505-4DFB-BB65-48A747E0B4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graphicEl>
                                              <a:dgm id="{1B2D6D38-4505-4DFB-BB65-48A747E0B4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graphicEl>
                                              <a:dgm id="{1B2D6D38-4505-4DFB-BB65-48A747E0B4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EBF00C98-8A96-45F7-B42D-452FAA0B33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>
                                            <p:graphicEl>
                                              <a:dgm id="{EBF00C98-8A96-45F7-B42D-452FAA0B33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>
                                            <p:graphicEl>
                                              <a:dgm id="{EBF00C98-8A96-45F7-B42D-452FAA0B33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 uiExpand="1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53244"/>
            <a:ext cx="72008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dirty="0" smtClean="0"/>
              <a:t>Síť hranolu</a:t>
            </a:r>
            <a:endParaRPr lang="cs-CZ" sz="48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1331640" y="1988840"/>
            <a:ext cx="6480720" cy="4104456"/>
            <a:chOff x="1331640" y="1988840"/>
            <a:chExt cx="6480720" cy="4104456"/>
          </a:xfrm>
        </p:grpSpPr>
        <p:grpSp>
          <p:nvGrpSpPr>
            <p:cNvPr id="4" name="Skupina 3"/>
            <p:cNvGrpSpPr/>
            <p:nvPr/>
          </p:nvGrpSpPr>
          <p:grpSpPr>
            <a:xfrm>
              <a:off x="1331640" y="3429000"/>
              <a:ext cx="6480720" cy="1224136"/>
              <a:chOff x="1691680" y="2420888"/>
              <a:chExt cx="7992888" cy="1296144"/>
            </a:xfrm>
          </p:grpSpPr>
          <p:sp>
            <p:nvSpPr>
              <p:cNvPr id="3" name="Obdélník 2"/>
              <p:cNvSpPr/>
              <p:nvPr/>
            </p:nvSpPr>
            <p:spPr>
              <a:xfrm>
                <a:off x="1691680" y="2420888"/>
                <a:ext cx="2664296" cy="1296144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4355976" y="2420888"/>
                <a:ext cx="2664296" cy="1296144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7020272" y="2420888"/>
                <a:ext cx="2664296" cy="1296144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>
              <a:off x="3491880" y="1988840"/>
              <a:ext cx="2160240" cy="4104456"/>
              <a:chOff x="3491880" y="1988840"/>
              <a:chExt cx="2160240" cy="4104456"/>
            </a:xfrm>
          </p:grpSpPr>
          <p:grpSp>
            <p:nvGrpSpPr>
              <p:cNvPr id="12" name="Skupina 11"/>
              <p:cNvGrpSpPr/>
              <p:nvPr/>
            </p:nvGrpSpPr>
            <p:grpSpPr>
              <a:xfrm>
                <a:off x="3491880" y="1988840"/>
                <a:ext cx="2160240" cy="1440160"/>
                <a:chOff x="3491880" y="1988840"/>
                <a:chExt cx="2160240" cy="1440160"/>
              </a:xfrm>
            </p:grpSpPr>
            <p:cxnSp>
              <p:nvCxnSpPr>
                <p:cNvPr id="6" name="Přímá spojnice 5"/>
                <p:cNvCxnSpPr/>
                <p:nvPr/>
              </p:nvCxnSpPr>
              <p:spPr>
                <a:xfrm flipV="1">
                  <a:off x="3491880" y="1988840"/>
                  <a:ext cx="864096" cy="144016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/>
                <p:nvPr/>
              </p:nvCxnSpPr>
              <p:spPr>
                <a:xfrm>
                  <a:off x="4355976" y="1988840"/>
                  <a:ext cx="1296144" cy="144016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7" name="Skupina 16"/>
              <p:cNvGrpSpPr/>
              <p:nvPr/>
            </p:nvGrpSpPr>
            <p:grpSpPr>
              <a:xfrm flipV="1">
                <a:off x="3491880" y="4653136"/>
                <a:ext cx="2160240" cy="1440160"/>
                <a:chOff x="3491880" y="1988840"/>
                <a:chExt cx="2160240" cy="1440160"/>
              </a:xfrm>
            </p:grpSpPr>
            <p:cxnSp>
              <p:nvCxnSpPr>
                <p:cNvPr id="18" name="Přímá spojnice 17"/>
                <p:cNvCxnSpPr/>
                <p:nvPr/>
              </p:nvCxnSpPr>
              <p:spPr>
                <a:xfrm flipV="1">
                  <a:off x="3491880" y="1988840"/>
                  <a:ext cx="864096" cy="144016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Přímá spojnice 18"/>
                <p:cNvCxnSpPr/>
                <p:nvPr/>
              </p:nvCxnSpPr>
              <p:spPr>
                <a:xfrm>
                  <a:off x="4355976" y="1988840"/>
                  <a:ext cx="1296144" cy="144016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21" name="Skupina 20"/>
          <p:cNvGrpSpPr/>
          <p:nvPr/>
        </p:nvGrpSpPr>
        <p:grpSpPr>
          <a:xfrm>
            <a:off x="1331640" y="3444835"/>
            <a:ext cx="6480720" cy="1224136"/>
            <a:chOff x="1691680" y="2420888"/>
            <a:chExt cx="7992888" cy="1296144"/>
          </a:xfrm>
        </p:grpSpPr>
        <p:sp>
          <p:nvSpPr>
            <p:cNvPr id="22" name="Obdélník 21"/>
            <p:cNvSpPr/>
            <p:nvPr/>
          </p:nvSpPr>
          <p:spPr>
            <a:xfrm>
              <a:off x="1691680" y="2420888"/>
              <a:ext cx="2664296" cy="1296144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4355976" y="2420888"/>
              <a:ext cx="2664296" cy="1296144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7020272" y="2420888"/>
              <a:ext cx="2664296" cy="1296144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4121198" y="378387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Plášť</a:t>
            </a:r>
            <a:endParaRPr lang="cs-CZ" sz="3200" b="1" dirty="0"/>
          </a:p>
        </p:txBody>
      </p:sp>
      <p:sp>
        <p:nvSpPr>
          <p:cNvPr id="2048" name="Volný tvar 2047"/>
          <p:cNvSpPr/>
          <p:nvPr/>
        </p:nvSpPr>
        <p:spPr>
          <a:xfrm>
            <a:off x="3491880" y="2001795"/>
            <a:ext cx="2174789" cy="1458097"/>
          </a:xfrm>
          <a:custGeom>
            <a:avLst/>
            <a:gdLst>
              <a:gd name="connsiteX0" fmla="*/ 0 w 2174789"/>
              <a:gd name="connsiteY0" fmla="*/ 1458097 h 1458097"/>
              <a:gd name="connsiteX1" fmla="*/ 877330 w 2174789"/>
              <a:gd name="connsiteY1" fmla="*/ 0 h 1458097"/>
              <a:gd name="connsiteX2" fmla="*/ 2174789 w 2174789"/>
              <a:gd name="connsiteY2" fmla="*/ 1433383 h 1458097"/>
              <a:gd name="connsiteX3" fmla="*/ 0 w 2174789"/>
              <a:gd name="connsiteY3" fmla="*/ 1458097 h 1458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74789" h="1458097">
                <a:moveTo>
                  <a:pt x="0" y="1458097"/>
                </a:moveTo>
                <a:lnTo>
                  <a:pt x="877330" y="0"/>
                </a:lnTo>
                <a:lnTo>
                  <a:pt x="2174789" y="1433383"/>
                </a:lnTo>
                <a:lnTo>
                  <a:pt x="0" y="1458097"/>
                </a:lnTo>
                <a:close/>
              </a:path>
            </a:pathLst>
          </a:cu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 flipV="1">
            <a:off x="3491880" y="4653136"/>
            <a:ext cx="2174789" cy="1458097"/>
          </a:xfrm>
          <a:custGeom>
            <a:avLst/>
            <a:gdLst>
              <a:gd name="connsiteX0" fmla="*/ 0 w 2174789"/>
              <a:gd name="connsiteY0" fmla="*/ 1458097 h 1458097"/>
              <a:gd name="connsiteX1" fmla="*/ 877330 w 2174789"/>
              <a:gd name="connsiteY1" fmla="*/ 0 h 1458097"/>
              <a:gd name="connsiteX2" fmla="*/ 2174789 w 2174789"/>
              <a:gd name="connsiteY2" fmla="*/ 1433383 h 1458097"/>
              <a:gd name="connsiteX3" fmla="*/ 0 w 2174789"/>
              <a:gd name="connsiteY3" fmla="*/ 1458097 h 1458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74789" h="1458097">
                <a:moveTo>
                  <a:pt x="0" y="1458097"/>
                </a:moveTo>
                <a:lnTo>
                  <a:pt x="877330" y="0"/>
                </a:lnTo>
                <a:lnTo>
                  <a:pt x="2174789" y="1433383"/>
                </a:lnTo>
                <a:lnTo>
                  <a:pt x="0" y="1458097"/>
                </a:lnTo>
                <a:close/>
              </a:path>
            </a:pathLst>
          </a:cu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3995936" y="2564904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Horní podstava</a:t>
            </a:r>
            <a:endParaRPr lang="cs-CZ" sz="2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23928" y="4725144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Dolní podstava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53862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048" grpId="0" animBg="1"/>
      <p:bldP spid="36" grpId="0" animBg="1"/>
      <p:bldP spid="37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Vytvořeno jako DUM do předmětu matematika </a:t>
            </a: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/>
            </a:r>
            <a:br>
              <a:rPr lang="cs-CZ" sz="2000" dirty="0" smtClean="0">
                <a:solidFill>
                  <a:prstClr val="black"/>
                </a:solidFill>
                <a:latin typeface="Constantia"/>
              </a:rPr>
            </a:b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na </a:t>
            </a: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Základní </a:t>
            </a:r>
            <a:r>
              <a:rPr lang="cs-CZ" sz="2000" smtClean="0">
                <a:solidFill>
                  <a:prstClr val="black"/>
                </a:solidFill>
                <a:latin typeface="Constantia"/>
              </a:rPr>
              <a:t>škole </a:t>
            </a:r>
            <a:r>
              <a:rPr lang="cs-CZ" sz="2000">
                <a:solidFill>
                  <a:prstClr val="black"/>
                </a:solidFill>
                <a:latin typeface="Constantia"/>
              </a:rPr>
              <a:t>a Mateřské škole Mladá </a:t>
            </a: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Boleslav, 17. listopadu 1325, příspěvková organizace pro devátý ročník základní školy.</a:t>
            </a:r>
          </a:p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Materiál slouží k doplnění výkladu o hranolech.</a:t>
            </a:r>
          </a:p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Materiál doporučuji prezentovat pomocí dataprojektoru.</a:t>
            </a:r>
          </a:p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Materiál byl vytvořen a pilotován v I. pololetí školního roku 2012/2013.</a:t>
            </a:r>
          </a:p>
          <a:p>
            <a:pPr>
              <a:buClr>
                <a:srgbClr val="0BD0D9"/>
              </a:buClr>
            </a:pPr>
            <a:endParaRPr lang="cs-CZ" sz="2000" dirty="0">
              <a:solidFill>
                <a:prstClr val="black"/>
              </a:solidFill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3712303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539</TotalTime>
  <Words>103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Hranol</vt:lpstr>
      <vt:lpstr>n-bokýhranol</vt:lpstr>
      <vt:lpstr>Síť hranolu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vlastnik</cp:lastModifiedBy>
  <cp:revision>84</cp:revision>
  <dcterms:created xsi:type="dcterms:W3CDTF">2011-11-21T15:50:20Z</dcterms:created>
  <dcterms:modified xsi:type="dcterms:W3CDTF">2012-11-22T17:24:09Z</dcterms:modified>
</cp:coreProperties>
</file>