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11D6DAA-C36B-4B87-A330-6A6C529C9B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852936"/>
            <a:ext cx="7772400" cy="2952328"/>
          </a:xfrm>
        </p:spPr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</a:t>
            </a:r>
            <a:r>
              <a:rPr lang="cs-CZ" sz="1600" cap="none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VY_32_INOVACE_AJ.6.01_to_be_and_possessives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To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possessives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Procvičení slovesa být, tvorba otázky a záporu, procvičení přivlastňovacích přídavných jmen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14.10. 2011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692696"/>
            <a:ext cx="7772400" cy="150876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Practicing of to be and possessives</a:t>
            </a:r>
            <a:endParaRPr lang="cs-CZ" sz="4000" b="1" dirty="0" smtClean="0"/>
          </a:p>
          <a:p>
            <a:pPr algn="ctr"/>
            <a:r>
              <a:rPr lang="cs-CZ" b="1" dirty="0" smtClean="0"/>
              <a:t>Anotace: </a:t>
            </a:r>
            <a:r>
              <a:rPr lang="cs-CZ" dirty="0" smtClean="0"/>
              <a:t>Materiál je určen pro žáky 6. ročníku. Slouží k opakování slovesa být a přivlastňovacích zájmen.</a:t>
            </a:r>
            <a:endParaRPr lang="en-GB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1700808"/>
          </a:xfrm>
        </p:spPr>
        <p:txBody>
          <a:bodyPr/>
          <a:lstStyle/>
          <a:p>
            <a:pPr algn="ctr"/>
            <a:r>
              <a:rPr lang="en-GB" sz="3600" b="1" dirty="0" smtClean="0"/>
              <a:t>Fill in the correct form of „to be“</a:t>
            </a:r>
            <a:r>
              <a:rPr lang="cs-CZ" sz="3600" b="1" dirty="0" smtClean="0"/>
              <a:t>, </a:t>
            </a:r>
            <a:r>
              <a:rPr lang="en-GB" sz="3600" b="1" dirty="0" smtClean="0"/>
              <a:t>make questions and negatives.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88224"/>
            <a:ext cx="7772400" cy="466977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 smtClean="0"/>
              <a:t>All my friends ……….  in the playground.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You ………. from Britain.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It ………. from America.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We ………. at school.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The pens ……….  in the bag.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Tom ………. a footballer.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Emma ………. a good student.</a:t>
            </a:r>
            <a:endParaRPr lang="cs-CZ" sz="3200" dirty="0" smtClean="0"/>
          </a:p>
          <a:p>
            <a:pPr>
              <a:lnSpc>
                <a:spcPct val="120000"/>
              </a:lnSpc>
            </a:pPr>
            <a:r>
              <a:rPr lang="en-GB" sz="3200" dirty="0" smtClean="0"/>
              <a:t>The books ………. on the table.</a:t>
            </a:r>
            <a:endParaRPr lang="cs-CZ" sz="3200" dirty="0" smtClean="0"/>
          </a:p>
          <a:p>
            <a:pPr>
              <a:lnSpc>
                <a:spcPct val="120000"/>
              </a:lnSpc>
            </a:pPr>
            <a:r>
              <a:rPr lang="en-GB" sz="3200" dirty="0" smtClean="0"/>
              <a:t>My favourite lesson ………. History.</a:t>
            </a:r>
            <a:endParaRPr lang="cs-CZ" sz="3200" dirty="0" smtClean="0"/>
          </a:p>
          <a:p>
            <a:pPr>
              <a:lnSpc>
                <a:spcPct val="120000"/>
              </a:lnSpc>
            </a:pPr>
            <a:r>
              <a:rPr lang="cs-CZ" sz="3200" dirty="0" err="1" smtClean="0"/>
              <a:t>They</a:t>
            </a:r>
            <a:r>
              <a:rPr lang="cs-CZ" sz="3200" dirty="0" smtClean="0"/>
              <a:t> ………. nice.</a:t>
            </a:r>
            <a:endParaRPr lang="en-GB" sz="3200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152128"/>
          </a:xfrm>
        </p:spPr>
        <p:txBody>
          <a:bodyPr/>
          <a:lstStyle/>
          <a:p>
            <a:pPr algn="ctr"/>
            <a:r>
              <a:rPr lang="en-GB" sz="3600" b="1" dirty="0" smtClean="0"/>
              <a:t>Fill in the correct possessive</a:t>
            </a:r>
            <a:r>
              <a:rPr lang="cs-CZ" sz="3600" b="1" dirty="0" smtClean="0"/>
              <a:t> </a:t>
            </a:r>
            <a:r>
              <a:rPr lang="en-GB" sz="3600" b="1" dirty="0" smtClean="0"/>
              <a:t>adjectives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pronoun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200" dirty="0" smtClean="0"/>
              <a:t>Emma is in the garden with ………. parents. ……….are having dinner. </a:t>
            </a:r>
          </a:p>
          <a:p>
            <a:r>
              <a:rPr lang="en-GB" sz="2200" dirty="0" smtClean="0"/>
              <a:t>Tom and Elis like playing with ………. dog.</a:t>
            </a:r>
          </a:p>
          <a:p>
            <a:r>
              <a:rPr lang="en-GB" sz="2200" dirty="0" smtClean="0"/>
              <a:t>We have 300 pupils in ………. school.</a:t>
            </a:r>
          </a:p>
          <a:p>
            <a:r>
              <a:rPr lang="en-GB" sz="2200" dirty="0" smtClean="0"/>
              <a:t>I like reading books. ………. favourite book is The Little Prince.</a:t>
            </a:r>
            <a:endParaRPr lang="cs-CZ" sz="2200" dirty="0" smtClean="0"/>
          </a:p>
          <a:p>
            <a:r>
              <a:rPr lang="en-GB" sz="2200" dirty="0" smtClean="0"/>
              <a:t>My friend has a little brother. ………. name is George.</a:t>
            </a:r>
            <a:endParaRPr lang="cs-CZ" sz="2200" dirty="0" smtClean="0"/>
          </a:p>
          <a:p>
            <a:r>
              <a:rPr lang="en-GB" sz="2200" dirty="0" smtClean="0"/>
              <a:t>You and ………. friends are very nice.</a:t>
            </a:r>
            <a:endParaRPr lang="cs-CZ" sz="2200" dirty="0" smtClean="0"/>
          </a:p>
          <a:p>
            <a:r>
              <a:rPr lang="cs-CZ" sz="2200" dirty="0" smtClean="0"/>
              <a:t>This </a:t>
            </a:r>
            <a:r>
              <a:rPr lang="cs-CZ" sz="2200" dirty="0" err="1" smtClean="0"/>
              <a:t>is</a:t>
            </a:r>
            <a:r>
              <a:rPr lang="cs-CZ" sz="2200" dirty="0" smtClean="0"/>
              <a:t> Lisa. ………. </a:t>
            </a:r>
            <a:r>
              <a:rPr lang="cs-CZ" sz="2200" dirty="0" err="1"/>
              <a:t>f</a:t>
            </a:r>
            <a:r>
              <a:rPr lang="cs-CZ" sz="2200" dirty="0" err="1" smtClean="0"/>
              <a:t>avourite</a:t>
            </a:r>
            <a:r>
              <a:rPr lang="cs-CZ" sz="2200" dirty="0" smtClean="0"/>
              <a:t> sport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tennis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Tom and I are </a:t>
            </a:r>
            <a:r>
              <a:rPr lang="cs-CZ" sz="2200" dirty="0" err="1" smtClean="0"/>
              <a:t>thirteen</a:t>
            </a:r>
            <a:r>
              <a:rPr lang="cs-CZ" sz="2200" dirty="0" smtClean="0"/>
              <a:t>. ………. are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dirty="0" err="1" smtClean="0"/>
              <a:t>Britain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Jack and Sam are </a:t>
            </a:r>
            <a:r>
              <a:rPr lang="cs-CZ" sz="2200" dirty="0" err="1" smtClean="0"/>
              <a:t>friends</a:t>
            </a:r>
            <a:r>
              <a:rPr lang="cs-CZ" sz="2200" dirty="0" smtClean="0"/>
              <a:t>. ………. </a:t>
            </a:r>
            <a:r>
              <a:rPr lang="cs-CZ" sz="2200" dirty="0" err="1"/>
              <a:t>f</a:t>
            </a:r>
            <a:r>
              <a:rPr lang="cs-CZ" sz="2200" dirty="0" err="1" smtClean="0"/>
              <a:t>athers</a:t>
            </a:r>
            <a:r>
              <a:rPr lang="cs-CZ" sz="2200" dirty="0" smtClean="0"/>
              <a:t> are </a:t>
            </a:r>
            <a:r>
              <a:rPr lang="cs-CZ" sz="2200" dirty="0" err="1" smtClean="0"/>
              <a:t>teachers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Look</a:t>
            </a:r>
            <a:r>
              <a:rPr lang="cs-CZ" sz="2200" dirty="0" smtClean="0"/>
              <a:t>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cat</a:t>
            </a:r>
            <a:r>
              <a:rPr lang="cs-CZ" sz="2200" dirty="0" smtClean="0"/>
              <a:t>! ……….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hungry</a:t>
            </a:r>
            <a:r>
              <a:rPr lang="cs-CZ" sz="2200" dirty="0" smtClean="0"/>
              <a:t>. ………. food </a:t>
            </a:r>
            <a:r>
              <a:rPr lang="cs-CZ" sz="2200" dirty="0" err="1" smtClean="0"/>
              <a:t>is</a:t>
            </a:r>
            <a:r>
              <a:rPr lang="cs-CZ" sz="2200" dirty="0" smtClean="0"/>
              <a:t> on </a:t>
            </a:r>
            <a:r>
              <a:rPr lang="cs-CZ" sz="2200" dirty="0" err="1" smtClean="0"/>
              <a:t>the</a:t>
            </a:r>
            <a:r>
              <a:rPr lang="cs-CZ" sz="2200" dirty="0" smtClean="0"/>
              <a:t> table.</a:t>
            </a:r>
            <a:endParaRPr lang="en-GB" sz="2200" dirty="0" smtClean="0"/>
          </a:p>
          <a:p>
            <a:endParaRPr lang="en-GB" sz="2200" dirty="0" smtClean="0"/>
          </a:p>
          <a:p>
            <a:endParaRPr lang="en-GB" sz="2200" dirty="0" smtClean="0"/>
          </a:p>
          <a:p>
            <a:endParaRPr lang="en-GB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692800"/>
          </a:xfrm>
        </p:spPr>
        <p:txBody>
          <a:bodyPr/>
          <a:lstStyle/>
          <a:p>
            <a:pPr algn="ctr"/>
            <a:r>
              <a:rPr lang="cs-CZ" sz="3200" dirty="0" smtClean="0"/>
              <a:t>Fill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correct</a:t>
            </a:r>
            <a:r>
              <a:rPr lang="cs-CZ" sz="3200" dirty="0" smtClean="0"/>
              <a:t> </a:t>
            </a:r>
            <a:r>
              <a:rPr lang="cs-CZ" sz="3200" dirty="0" err="1" smtClean="0"/>
              <a:t>form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„to </a:t>
            </a:r>
            <a:r>
              <a:rPr lang="cs-CZ" sz="3200" dirty="0" err="1" smtClean="0"/>
              <a:t>be</a:t>
            </a:r>
            <a:r>
              <a:rPr lang="cs-CZ" sz="3200" dirty="0" smtClean="0"/>
              <a:t>“ and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correct</a:t>
            </a:r>
            <a:r>
              <a:rPr lang="cs-CZ" sz="3200" dirty="0" smtClean="0"/>
              <a:t> </a:t>
            </a:r>
            <a:r>
              <a:rPr lang="cs-CZ" sz="3200" dirty="0" err="1" smtClean="0"/>
              <a:t>possessive</a:t>
            </a:r>
            <a:r>
              <a:rPr lang="cs-CZ" sz="3200" dirty="0" smtClean="0"/>
              <a:t> </a:t>
            </a:r>
            <a:r>
              <a:rPr lang="cs-CZ" sz="3200" dirty="0" err="1" smtClean="0"/>
              <a:t>adjective</a:t>
            </a:r>
            <a:r>
              <a:rPr lang="cs-CZ" sz="3200" dirty="0" smtClean="0"/>
              <a:t> </a:t>
            </a:r>
            <a:r>
              <a:rPr lang="cs-CZ" sz="3200" dirty="0" err="1" smtClean="0"/>
              <a:t>or</a:t>
            </a:r>
            <a:r>
              <a:rPr lang="cs-CZ" sz="3200" dirty="0" smtClean="0"/>
              <a:t> </a:t>
            </a:r>
            <a:r>
              <a:rPr lang="cs-CZ" sz="3200" dirty="0" err="1" smtClean="0"/>
              <a:t>pronoun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0"/>
            <a:ext cx="7772400" cy="486916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Karen and </a:t>
            </a:r>
            <a:r>
              <a:rPr lang="cs-CZ" sz="2200" dirty="0" err="1" smtClean="0"/>
              <a:t>Ashley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sisters</a:t>
            </a:r>
            <a:r>
              <a:rPr lang="cs-CZ" sz="2200" dirty="0" smtClean="0"/>
              <a:t>. .......... ………. </a:t>
            </a:r>
            <a:r>
              <a:rPr lang="cs-CZ" sz="2200" dirty="0" err="1"/>
              <a:t>s</a:t>
            </a:r>
            <a:r>
              <a:rPr lang="cs-CZ" sz="2200" dirty="0" err="1" smtClean="0"/>
              <a:t>even</a:t>
            </a:r>
            <a:r>
              <a:rPr lang="cs-CZ" sz="2200" dirty="0" smtClean="0"/>
              <a:t>. ………. </a:t>
            </a:r>
            <a:r>
              <a:rPr lang="cs-CZ" sz="2200" dirty="0" err="1" smtClean="0"/>
              <a:t>brother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five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woman</a:t>
            </a:r>
            <a:r>
              <a:rPr lang="cs-CZ" sz="2200" dirty="0" smtClean="0"/>
              <a:t> ………. a </a:t>
            </a:r>
            <a:r>
              <a:rPr lang="cs-CZ" sz="2200" dirty="0" err="1" smtClean="0"/>
              <a:t>teacher</a:t>
            </a:r>
            <a:r>
              <a:rPr lang="cs-CZ" sz="2200" dirty="0" smtClean="0"/>
              <a:t>. ………. </a:t>
            </a:r>
            <a:r>
              <a:rPr lang="cs-CZ" sz="2200" dirty="0" err="1"/>
              <a:t>n</a:t>
            </a:r>
            <a:r>
              <a:rPr lang="cs-CZ" sz="2200" dirty="0" err="1" smtClean="0"/>
              <a:t>ame</a:t>
            </a:r>
            <a:r>
              <a:rPr lang="cs-CZ" sz="2200" dirty="0" smtClean="0"/>
              <a:t> ………. Emily. ………. .......... </a:t>
            </a:r>
            <a:r>
              <a:rPr lang="cs-CZ" sz="2200" dirty="0" smtClean="0"/>
              <a:t>a </a:t>
            </a:r>
            <a:r>
              <a:rPr lang="cs-CZ" sz="2200" dirty="0" err="1" smtClean="0"/>
              <a:t>good</a:t>
            </a:r>
            <a:r>
              <a:rPr lang="cs-CZ" sz="2200" dirty="0" smtClean="0"/>
              <a:t> person.</a:t>
            </a:r>
          </a:p>
          <a:p>
            <a:r>
              <a:rPr lang="cs-CZ" sz="2200" dirty="0" smtClean="0"/>
              <a:t>Helen and </a:t>
            </a:r>
            <a:r>
              <a:rPr lang="cs-CZ" sz="2200" dirty="0" err="1" smtClean="0"/>
              <a:t>Jessy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school</a:t>
            </a:r>
            <a:r>
              <a:rPr lang="cs-CZ" sz="2200" dirty="0" smtClean="0"/>
              <a:t>. ………. ………. in </a:t>
            </a:r>
            <a:r>
              <a:rPr lang="cs-CZ" sz="2200" dirty="0" err="1" smtClean="0"/>
              <a:t>an</a:t>
            </a:r>
            <a:r>
              <a:rPr lang="cs-CZ" sz="2200" dirty="0" smtClean="0"/>
              <a:t> </a:t>
            </a:r>
            <a:r>
              <a:rPr lang="cs-CZ" sz="2200" dirty="0" err="1" smtClean="0"/>
              <a:t>English</a:t>
            </a:r>
            <a:r>
              <a:rPr lang="cs-CZ" sz="2200" dirty="0" smtClean="0"/>
              <a:t> </a:t>
            </a:r>
            <a:r>
              <a:rPr lang="cs-CZ" sz="2200" dirty="0" err="1" smtClean="0"/>
              <a:t>lesson</a:t>
            </a:r>
            <a:r>
              <a:rPr lang="cs-CZ" sz="2200" dirty="0" smtClean="0"/>
              <a:t>. ………. </a:t>
            </a:r>
            <a:r>
              <a:rPr lang="cs-CZ" sz="2200" dirty="0" err="1" smtClean="0"/>
              <a:t>English</a:t>
            </a:r>
            <a:r>
              <a:rPr lang="cs-CZ" sz="2200" dirty="0"/>
              <a:t> </a:t>
            </a:r>
            <a:r>
              <a:rPr lang="cs-CZ" sz="2200" dirty="0" smtClean="0"/>
              <a:t>………. very </a:t>
            </a:r>
            <a:r>
              <a:rPr lang="cs-CZ" sz="2200" dirty="0" err="1" smtClean="0"/>
              <a:t>good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Hello. I ………. Betty. </a:t>
            </a:r>
            <a:r>
              <a:rPr lang="cs-CZ" sz="2200" dirty="0" err="1" smtClean="0"/>
              <a:t>What´s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name</a:t>
            </a:r>
            <a:r>
              <a:rPr lang="cs-CZ" sz="2200" dirty="0" smtClean="0"/>
              <a:t>?</a:t>
            </a:r>
          </a:p>
          <a:p>
            <a:r>
              <a:rPr lang="cs-CZ" sz="2200" dirty="0" err="1" smtClean="0"/>
              <a:t>Tim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school</a:t>
            </a:r>
            <a:r>
              <a:rPr lang="cs-CZ" sz="2200" dirty="0" smtClean="0"/>
              <a:t>. ………. ………. </a:t>
            </a:r>
            <a:r>
              <a:rPr lang="cs-CZ" sz="2200" smtClean="0"/>
              <a:t>in </a:t>
            </a:r>
            <a:r>
              <a:rPr lang="cs-CZ" sz="2200" dirty="0" err="1" smtClean="0"/>
              <a:t>Class</a:t>
            </a:r>
            <a:r>
              <a:rPr lang="cs-CZ" sz="2200" dirty="0" smtClean="0"/>
              <a:t> 5. ………. </a:t>
            </a:r>
            <a:r>
              <a:rPr lang="cs-CZ" sz="2200" dirty="0" err="1" smtClean="0"/>
              <a:t>favourite</a:t>
            </a:r>
            <a:r>
              <a:rPr lang="cs-CZ" sz="2200" dirty="0" smtClean="0"/>
              <a:t> </a:t>
            </a:r>
            <a:r>
              <a:rPr lang="cs-CZ" sz="2200" dirty="0" err="1" smtClean="0"/>
              <a:t>subject</a:t>
            </a:r>
            <a:r>
              <a:rPr lang="cs-CZ" sz="2200" dirty="0" smtClean="0"/>
              <a:t> ………. science.</a:t>
            </a:r>
          </a:p>
          <a:p>
            <a:r>
              <a:rPr lang="cs-CZ" sz="2200" dirty="0" err="1" smtClean="0"/>
              <a:t>This</a:t>
            </a:r>
            <a:r>
              <a:rPr lang="cs-CZ" sz="2200" dirty="0" smtClean="0"/>
              <a:t> ………. a </a:t>
            </a:r>
            <a:r>
              <a:rPr lang="cs-CZ" sz="2200" dirty="0" err="1" smtClean="0"/>
              <a:t>picture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Georgina´s</a:t>
            </a:r>
            <a:r>
              <a:rPr lang="cs-CZ" sz="2200" dirty="0" smtClean="0"/>
              <a:t> </a:t>
            </a:r>
            <a:r>
              <a:rPr lang="cs-CZ" sz="2200" dirty="0" err="1" smtClean="0"/>
              <a:t>family</a:t>
            </a:r>
            <a:r>
              <a:rPr lang="cs-CZ" sz="2200" dirty="0" smtClean="0"/>
              <a:t>. ………. ………. on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chair</a:t>
            </a:r>
            <a:r>
              <a:rPr lang="cs-CZ" sz="2200" dirty="0" smtClean="0"/>
              <a:t> and ………. </a:t>
            </a:r>
            <a:r>
              <a:rPr lang="cs-CZ" sz="2200" dirty="0" err="1"/>
              <a:t>m</a:t>
            </a:r>
            <a:r>
              <a:rPr lang="cs-CZ" sz="2200" dirty="0" err="1" smtClean="0"/>
              <a:t>um</a:t>
            </a:r>
            <a:r>
              <a:rPr lang="cs-CZ" sz="2200" dirty="0" smtClean="0"/>
              <a:t> ………. </a:t>
            </a:r>
            <a:r>
              <a:rPr lang="cs-CZ" sz="2200" dirty="0" err="1"/>
              <a:t>w</a:t>
            </a:r>
            <a:r>
              <a:rPr lang="cs-CZ" sz="2200" dirty="0" err="1" smtClean="0"/>
              <a:t>ith</a:t>
            </a:r>
            <a:r>
              <a:rPr lang="cs-CZ" sz="2200" dirty="0" smtClean="0"/>
              <a:t> her.</a:t>
            </a:r>
          </a:p>
          <a:p>
            <a:pPr marL="6858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8884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slovesa být, přivlastňovacích a osobních zájmen.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slide</a:t>
            </a:r>
            <a:r>
              <a:rPr lang="cs-CZ" dirty="0" smtClean="0"/>
              <a:t> – žáci doplní příslušný tvar slovesa být, ústně danou větu převedou do otázky a záporu (možné samozřejmě psát)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slide</a:t>
            </a:r>
            <a:r>
              <a:rPr lang="cs-CZ" dirty="0" smtClean="0"/>
              <a:t> – žáci doplní správné osobní nebo přivlastňovací zájmeno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slide</a:t>
            </a:r>
            <a:r>
              <a:rPr lang="cs-CZ" dirty="0" smtClean="0"/>
              <a:t> – žáci doplní správný tvar slovesa být, správné osobní nebo </a:t>
            </a:r>
            <a:r>
              <a:rPr lang="cs-CZ" smtClean="0"/>
              <a:t>přivlastňovací zájmeno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1588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13">
      <a:dk1>
        <a:srgbClr val="FF3399"/>
      </a:dk1>
      <a:lt1>
        <a:sysClr val="window" lastClr="FFFFFF"/>
      </a:lt1>
      <a:dk2>
        <a:srgbClr val="FFADD6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68</TotalTime>
  <Words>409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Metro</vt:lpstr>
      <vt:lpstr>Název školy: ZŠ štětí, Ostrovní 300 Autor: Lenka Pizúrová Název materiálu: VY_32_INOVACE_AJ.6.01_to_be_and_possessives Název: To be and possessives Vzdělávací oblast: Jazyk a jazyková komunikace vzdělávací obor: Cizí jazyk – anglický jazyk Téma: Procvičení slovesa být, tvorba otázky a záporu, procvičení přivlastňovacích přídavných jmen Ročník:6. Školní rok: 2011/2012 Datum: 14.10. 2011 Číslo operačního programu: CZ.1.07/1.4.00/21.1693 </vt:lpstr>
      <vt:lpstr>Fill in the correct form of „to be“, make questions and negatives.</vt:lpstr>
      <vt:lpstr>Fill in the correct possessive adjectives or pronoun</vt:lpstr>
      <vt:lpstr>Fill in the correct form of „to be“ and the correct possessive adjective or pronoun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VY_32_INOVACE_Aj.7.ročník.01_Past simple  Název: Past simple  Číslo operačního programu: CZ.1.07/1.4.00/21.1693</dc:title>
  <dc:creator>Lenočka</dc:creator>
  <cp:lastModifiedBy>dana</cp:lastModifiedBy>
  <cp:revision>16</cp:revision>
  <dcterms:created xsi:type="dcterms:W3CDTF">2011-10-13T15:59:20Z</dcterms:created>
  <dcterms:modified xsi:type="dcterms:W3CDTF">2012-03-14T10:10:29Z</dcterms:modified>
</cp:coreProperties>
</file>