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4CF2-0EAF-4902-9494-46444420851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5C3DB-9C8A-44CD-A010-12CDAC1D9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217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4CF2-0EAF-4902-9494-46444420851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5C3DB-9C8A-44CD-A010-12CDAC1D9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32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4CF2-0EAF-4902-9494-46444420851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5C3DB-9C8A-44CD-A010-12CDAC1D9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6384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4CF2-0EAF-4902-9494-46444420851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5C3DB-9C8A-44CD-A010-12CDAC1D9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612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4CF2-0EAF-4902-9494-46444420851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5C3DB-9C8A-44CD-A010-12CDAC1D9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9428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4CF2-0EAF-4902-9494-46444420851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5C3DB-9C8A-44CD-A010-12CDAC1D9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1475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4CF2-0EAF-4902-9494-46444420851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5C3DB-9C8A-44CD-A010-12CDAC1D9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255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4CF2-0EAF-4902-9494-46444420851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5C3DB-9C8A-44CD-A010-12CDAC1D9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1661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4CF2-0EAF-4902-9494-46444420851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5C3DB-9C8A-44CD-A010-12CDAC1D9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1199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4CF2-0EAF-4902-9494-46444420851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5C3DB-9C8A-44CD-A010-12CDAC1D9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0023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C4CF2-0EAF-4902-9494-46444420851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5C3DB-9C8A-44CD-A010-12CDAC1D9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2604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C4CF2-0EAF-4902-9494-464444208517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5C3DB-9C8A-44CD-A010-12CDAC1D9B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5527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260648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DIGITÁLNÍDIGITÁLNÍ UČEBNÍ MATERIÁL</a:t>
            </a:r>
            <a:endParaRPr lang="cs-CZ" sz="3600" dirty="0"/>
          </a:p>
        </p:txBody>
      </p:sp>
      <p:pic>
        <p:nvPicPr>
          <p:cNvPr id="6" name="Picture 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380038"/>
            <a:ext cx="47926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539875"/>
            <a:ext cx="6194425" cy="384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549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Vytýkání </a:t>
            </a:r>
            <a:endParaRPr lang="cs-CZ" sz="7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12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Daná čísla rozlož na součin prvočinitelů:</a:t>
            </a:r>
            <a:endParaRPr lang="cs-CZ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67744" y="1600200"/>
            <a:ext cx="2736304" cy="4525963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</a:t>
            </a:r>
          </a:p>
          <a:p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</a:p>
          <a:p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81</a:t>
            </a:r>
          </a:p>
          <a:p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</a:t>
            </a:r>
          </a:p>
          <a:p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144</a:t>
            </a:r>
            <a:endParaRPr lang="cs-CZ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383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Vytkni před závorku:</a:t>
            </a:r>
            <a:endParaRPr lang="cs-CZ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546848" cy="4525963"/>
          </a:xfrm>
        </p:spPr>
        <p:txBody>
          <a:bodyPr>
            <a:normAutofit fontScale="92500"/>
          </a:bodyPr>
          <a:lstStyle/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6mno + 18mnp</a:t>
            </a:r>
          </a:p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25ab</a:t>
            </a:r>
            <a:r>
              <a:rPr lang="cs-CZ" sz="44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15a</a:t>
            </a:r>
            <a:r>
              <a:rPr lang="cs-CZ" sz="44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3x – 6x</a:t>
            </a:r>
            <a:r>
              <a:rPr lang="cs-CZ" sz="44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4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15xy + 3y</a:t>
            </a:r>
            <a:r>
              <a:rPr lang="cs-CZ" sz="44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4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9a + 9b</a:t>
            </a:r>
          </a:p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 + 7bc – 21ac</a:t>
            </a:r>
            <a:endParaRPr lang="cs-CZ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32040" y="1600200"/>
            <a:ext cx="4104456" cy="4525963"/>
          </a:xfrm>
        </p:spPr>
        <p:txBody>
          <a:bodyPr>
            <a:normAutofit fontScale="92500"/>
          </a:bodyPr>
          <a:lstStyle/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6mn.(o+3p)</a:t>
            </a:r>
          </a:p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5ab.(5b-3a)</a:t>
            </a:r>
          </a:p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3x.(1-2x)</a:t>
            </a:r>
          </a:p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3y.(5x+y)</a:t>
            </a:r>
          </a:p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9.(</a:t>
            </a:r>
            <a:r>
              <a:rPr lang="cs-CZ" sz="44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a+b</a:t>
            </a:r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7.(2ab+bc-3ac)</a:t>
            </a:r>
            <a:endParaRPr lang="cs-CZ" sz="4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4877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Vytkni před závorku: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546848" cy="4525963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C00000"/>
                </a:solidFill>
              </a:rPr>
              <a:t>x</a:t>
            </a:r>
            <a:r>
              <a:rPr lang="cs-CZ" sz="4400" baseline="30000" dirty="0" smtClean="0">
                <a:solidFill>
                  <a:srgbClr val="C00000"/>
                </a:solidFill>
              </a:rPr>
              <a:t>6</a:t>
            </a:r>
            <a:r>
              <a:rPr lang="cs-CZ" sz="4400" dirty="0" smtClean="0">
                <a:solidFill>
                  <a:srgbClr val="C00000"/>
                </a:solidFill>
              </a:rPr>
              <a:t> - x</a:t>
            </a:r>
            <a:r>
              <a:rPr lang="cs-CZ" sz="4400" baseline="30000" dirty="0" smtClean="0">
                <a:solidFill>
                  <a:srgbClr val="C00000"/>
                </a:solidFill>
              </a:rPr>
              <a:t>4</a:t>
            </a:r>
          </a:p>
          <a:p>
            <a:r>
              <a:rPr lang="cs-CZ" sz="4400" dirty="0" smtClean="0">
                <a:solidFill>
                  <a:srgbClr val="C00000"/>
                </a:solidFill>
              </a:rPr>
              <a:t>8x</a:t>
            </a:r>
            <a:r>
              <a:rPr lang="cs-CZ" sz="4400" baseline="30000" dirty="0" smtClean="0">
                <a:solidFill>
                  <a:srgbClr val="C00000"/>
                </a:solidFill>
              </a:rPr>
              <a:t>2</a:t>
            </a:r>
            <a:r>
              <a:rPr lang="cs-CZ" sz="4400" dirty="0" smtClean="0">
                <a:solidFill>
                  <a:srgbClr val="C00000"/>
                </a:solidFill>
              </a:rPr>
              <a:t>y – 10xy</a:t>
            </a:r>
          </a:p>
          <a:p>
            <a:r>
              <a:rPr lang="cs-CZ" sz="4400" dirty="0" smtClean="0">
                <a:solidFill>
                  <a:srgbClr val="C00000"/>
                </a:solidFill>
              </a:rPr>
              <a:t>14mn</a:t>
            </a:r>
            <a:r>
              <a:rPr lang="cs-CZ" sz="4400" baseline="30000" dirty="0" smtClean="0">
                <a:solidFill>
                  <a:srgbClr val="C00000"/>
                </a:solidFill>
              </a:rPr>
              <a:t>2</a:t>
            </a:r>
            <a:r>
              <a:rPr lang="cs-CZ" sz="4400" dirty="0" smtClean="0">
                <a:solidFill>
                  <a:srgbClr val="C00000"/>
                </a:solidFill>
              </a:rPr>
              <a:t> +28m</a:t>
            </a:r>
            <a:r>
              <a:rPr lang="cs-CZ" sz="4400" baseline="30000" dirty="0" smtClean="0">
                <a:solidFill>
                  <a:srgbClr val="C00000"/>
                </a:solidFill>
              </a:rPr>
              <a:t>2</a:t>
            </a:r>
            <a:r>
              <a:rPr lang="cs-CZ" sz="4400" dirty="0" smtClean="0">
                <a:solidFill>
                  <a:srgbClr val="C00000"/>
                </a:solidFill>
              </a:rPr>
              <a:t>n</a:t>
            </a:r>
            <a:r>
              <a:rPr lang="cs-CZ" sz="4400" baseline="30000" dirty="0" smtClean="0">
                <a:solidFill>
                  <a:srgbClr val="C00000"/>
                </a:solidFill>
              </a:rPr>
              <a:t>2</a:t>
            </a:r>
            <a:endParaRPr lang="cs-CZ" sz="4400" dirty="0" smtClean="0">
              <a:solidFill>
                <a:srgbClr val="C00000"/>
              </a:solidFill>
            </a:endParaRPr>
          </a:p>
          <a:p>
            <a:r>
              <a:rPr lang="cs-CZ" sz="4400" dirty="0" smtClean="0">
                <a:solidFill>
                  <a:srgbClr val="C00000"/>
                </a:solidFill>
              </a:rPr>
              <a:t> 2ab-6bc</a:t>
            </a:r>
          </a:p>
          <a:p>
            <a:r>
              <a:rPr lang="cs-CZ" sz="4400" dirty="0" smtClean="0">
                <a:solidFill>
                  <a:srgbClr val="C00000"/>
                </a:solidFill>
              </a:rPr>
              <a:t>a</a:t>
            </a:r>
            <a:r>
              <a:rPr lang="cs-CZ" sz="4400" baseline="30000" dirty="0" smtClean="0">
                <a:solidFill>
                  <a:srgbClr val="C00000"/>
                </a:solidFill>
              </a:rPr>
              <a:t>4</a:t>
            </a:r>
            <a:r>
              <a:rPr lang="cs-CZ" sz="4400" dirty="0" smtClean="0">
                <a:solidFill>
                  <a:srgbClr val="C00000"/>
                </a:solidFill>
              </a:rPr>
              <a:t> – a</a:t>
            </a:r>
            <a:r>
              <a:rPr lang="cs-CZ" sz="4400" baseline="30000" dirty="0" smtClean="0">
                <a:solidFill>
                  <a:srgbClr val="C00000"/>
                </a:solidFill>
              </a:rPr>
              <a:t>3</a:t>
            </a:r>
            <a:r>
              <a:rPr lang="cs-CZ" sz="4400" dirty="0" smtClean="0">
                <a:solidFill>
                  <a:srgbClr val="C00000"/>
                </a:solidFill>
              </a:rPr>
              <a:t> + a</a:t>
            </a:r>
            <a:r>
              <a:rPr lang="cs-CZ" sz="4400" baseline="30000" dirty="0" smtClean="0">
                <a:solidFill>
                  <a:srgbClr val="C00000"/>
                </a:solidFill>
              </a:rPr>
              <a:t>5</a:t>
            </a:r>
            <a:endParaRPr lang="cs-CZ" sz="4400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76056" y="1600200"/>
            <a:ext cx="3960440" cy="4525963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cs-CZ" sz="4400" b="1" baseline="30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.(x</a:t>
            </a:r>
            <a:r>
              <a:rPr lang="cs-CZ" sz="4400" b="1" baseline="30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-1)</a:t>
            </a:r>
          </a:p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2xy.(4x-5)</a:t>
            </a:r>
          </a:p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14mn</a:t>
            </a:r>
            <a:r>
              <a:rPr lang="cs-CZ" sz="4400" b="1" baseline="30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.(1+2m)</a:t>
            </a:r>
          </a:p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2b.(a-3c)</a:t>
            </a:r>
          </a:p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4400" b="1" baseline="30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.(a–1 +a</a:t>
            </a:r>
            <a:r>
              <a:rPr lang="cs-CZ" sz="4400" b="1" baseline="300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sz="4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6198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Vytkni před závorku: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618856" cy="4525963"/>
          </a:xfrm>
        </p:spPr>
        <p:txBody>
          <a:bodyPr>
            <a:normAutofit/>
          </a:bodyPr>
          <a:lstStyle/>
          <a:p>
            <a:endParaRPr lang="cs-CZ" sz="4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x.(</a:t>
            </a:r>
            <a:r>
              <a:rPr lang="cs-CZ" sz="4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y+z</a:t>
            </a:r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)+c.(</a:t>
            </a:r>
            <a:r>
              <a:rPr lang="cs-CZ" sz="4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y+z</a:t>
            </a:r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a.(x-y)-b.(x-y)</a:t>
            </a:r>
          </a:p>
          <a:p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3.(x+1)+x.(x+1)</a:t>
            </a:r>
            <a:endParaRPr lang="cs-CZ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48064" y="1600200"/>
            <a:ext cx="3538736" cy="4525963"/>
          </a:xfrm>
        </p:spPr>
        <p:txBody>
          <a:bodyPr>
            <a:normAutofit/>
          </a:bodyPr>
          <a:lstStyle/>
          <a:p>
            <a:endParaRPr lang="cs-CZ" sz="4400" dirty="0" smtClean="0">
              <a:solidFill>
                <a:srgbClr val="FF3300"/>
              </a:solidFill>
            </a:endParaRPr>
          </a:p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44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y+z</a:t>
            </a:r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).(</a:t>
            </a:r>
            <a:r>
              <a:rPr lang="cs-CZ" sz="44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x+c</a:t>
            </a:r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(x-y).(a-b)</a:t>
            </a:r>
          </a:p>
          <a:p>
            <a:r>
              <a:rPr lang="cs-CZ" sz="44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(x+1).(3+x)</a:t>
            </a:r>
            <a:endParaRPr lang="cs-CZ" sz="4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767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151</Words>
  <Application>Microsoft Office PowerPoint</Application>
  <PresentationFormat>Předvádění na obrazovce (4:3)</PresentationFormat>
  <Paragraphs>41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DIGITÁLNÍDIGITÁLNÍ UČEBNÍ MATERIÁL</vt:lpstr>
      <vt:lpstr>Vytýkání </vt:lpstr>
      <vt:lpstr>Daná čísla rozlož na součin prvočinitelů:</vt:lpstr>
      <vt:lpstr>Vytkni před závorku:</vt:lpstr>
      <vt:lpstr>Vytkni před závorku:</vt:lpstr>
      <vt:lpstr>Vytkni před závorku: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DIGITÁLNÍDIGITÁLNÍ UČEBNÍ MATERIÁL</dc:title>
  <dc:creator>U218UCITEL</dc:creator>
  <cp:lastModifiedBy>U218UCITEL</cp:lastModifiedBy>
  <cp:revision>5</cp:revision>
  <dcterms:created xsi:type="dcterms:W3CDTF">2013-02-26T12:23:38Z</dcterms:created>
  <dcterms:modified xsi:type="dcterms:W3CDTF">2013-04-23T11:07:58Z</dcterms:modified>
</cp:coreProperties>
</file>