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8" r:id="rId2"/>
    <p:sldId id="257" r:id="rId3"/>
    <p:sldId id="278" r:id="rId4"/>
    <p:sldId id="284" r:id="rId5"/>
    <p:sldId id="285" r:id="rId6"/>
    <p:sldId id="286" r:id="rId7"/>
    <p:sldId id="287" r:id="rId8"/>
    <p:sldId id="28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310" autoAdjust="0"/>
  </p:normalViewPr>
  <p:slideViewPr>
    <p:cSldViewPr>
      <p:cViewPr>
        <p:scale>
          <a:sx n="78" d="100"/>
          <a:sy n="78" d="100"/>
        </p:scale>
        <p:origin x="-1146" y="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VY_32_INOVACE_05_Olomoucký kraj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Vlastivěda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VY_32_INOVACE_05_Olomoucký kraj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Vlastivěda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27EBF3-2B46-498D-B3EF-927BD908E1F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5110B5-10A6-4372-9EE3-D1883CDC5A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60945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Olomouc-Horn%C3%AD_n%C3%A1m%C4%9Bst%C3%AD.JPG?uselang=c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%C5%99erov,_z%C3%A1mek.jpg?uselang=cs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Radnice_(Prost%C4%9Bjov-_czech_republic).jpg?uselang=cs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Jesen%C3%ADk_1.jpg?uselang=cs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%C5%A0umperk_-_Hlavn%C3%AD_t%C5%99%C3%ADda.jpg?uselang=cs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Olomoucky_kraj.svg?uselang=cs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209478160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Orientace na mapě, poloha, další větší města Olomouckého kraje.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 </a:t>
            </a:r>
          </a:p>
          <a:p>
            <a:r>
              <a:rPr lang="cs-CZ" smtClean="0"/>
              <a:t>Vypracováno </a:t>
            </a:r>
            <a:r>
              <a:rPr lang="cs-CZ" dirty="0" smtClean="0"/>
              <a:t>dne 25. 9.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Olomouc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krajským městem Olomouckého kraje.</a:t>
            </a:r>
          </a:p>
          <a:p>
            <a:pPr marL="0" indent="0">
              <a:buNone/>
            </a:pPr>
            <a:endParaRPr lang="cs-CZ" dirty="0" smtClean="0"/>
          </a:p>
          <a:p>
            <a:pPr lvl="0">
              <a:buClr>
                <a:srgbClr val="0BD0D9"/>
              </a:buClr>
            </a:pP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2286000" y="3105835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3"/>
              </a:rPr>
              <a:t>http://commons.wikimedia.org/wiki/File:Olomouc-Horn%C3%AD_n%C3%A1m%C4%9Bst%C3%AD.JPG?uselang=cs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09725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větší města kraje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Přerov</a:t>
            </a:r>
          </a:p>
          <a:p>
            <a:r>
              <a:rPr lang="cs-CZ" dirty="0" smtClean="0">
                <a:hlinkClick r:id="rId3"/>
              </a:rPr>
              <a:t>http://commons.wikimedia.org/wiki/File:P%C5%99erov,_z%C3%A1mek.jpg?uselang=cs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Prostějov</a:t>
            </a:r>
          </a:p>
          <a:p>
            <a:r>
              <a:rPr lang="cs-CZ" dirty="0" smtClean="0">
                <a:hlinkClick r:id="rId4"/>
              </a:rPr>
              <a:t>http://commons.wikimedia.org/wiki/File:Radnice_(Prost%C4%9Bjov-_czech_republic).jpg?uselang=cs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0608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větší města kraje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Jeseník</a:t>
            </a:r>
          </a:p>
          <a:p>
            <a:r>
              <a:rPr lang="cs-CZ" dirty="0" smtClean="0">
                <a:hlinkClick r:id="rId3"/>
              </a:rPr>
              <a:t>http://commons.wikimedia.org/wiki/File:Jesen%C3%ADk_1.jpg?uselang=cs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Šumperk</a:t>
            </a:r>
          </a:p>
          <a:p>
            <a:r>
              <a:rPr lang="cs-CZ" dirty="0">
                <a:hlinkClick r:id="rId4"/>
              </a:rPr>
              <a:t>http://commons.wikimedia.org/wiki/File:%C5%A0umperk_-_Hlavn%C3%AD_t%C5%99%C3%ADda.jpg?uselang=cs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526053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kraje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Správné podtrhněte:</a:t>
            </a:r>
          </a:p>
          <a:p>
            <a:pPr marL="0" indent="0">
              <a:buNone/>
            </a:pPr>
            <a:r>
              <a:rPr lang="cs-CZ" sz="2800" b="1" dirty="0" smtClean="0"/>
              <a:t>   Olomoucký kraj leží na :</a:t>
            </a:r>
          </a:p>
          <a:p>
            <a:r>
              <a:rPr lang="cs-CZ" dirty="0" smtClean="0"/>
              <a:t>  jihu Moravy </a:t>
            </a:r>
          </a:p>
          <a:p>
            <a:r>
              <a:rPr lang="cs-CZ" dirty="0"/>
              <a:t> </a:t>
            </a:r>
            <a:r>
              <a:rPr lang="cs-CZ" dirty="0" smtClean="0"/>
              <a:t> severu Čech </a:t>
            </a:r>
          </a:p>
          <a:p>
            <a:r>
              <a:rPr lang="cs-CZ" dirty="0" smtClean="0"/>
              <a:t>  severu Moravy</a:t>
            </a:r>
          </a:p>
          <a:p>
            <a:r>
              <a:rPr lang="cs-CZ" dirty="0"/>
              <a:t> </a:t>
            </a:r>
            <a:r>
              <a:rPr lang="cs-CZ" dirty="0" smtClean="0"/>
              <a:t> západu Čech</a:t>
            </a:r>
          </a:p>
          <a:p>
            <a:r>
              <a:rPr lang="cs-CZ" dirty="0"/>
              <a:t> </a:t>
            </a:r>
            <a:r>
              <a:rPr lang="cs-CZ" dirty="0" smtClean="0"/>
              <a:t> jihu Čech.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708920"/>
            <a:ext cx="3633773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95001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kraje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3300" b="1" dirty="0"/>
              <a:t> </a:t>
            </a:r>
            <a:r>
              <a:rPr lang="cs-CZ" sz="4000" b="1" dirty="0"/>
              <a:t>Olomoucký kraj leží na </a:t>
            </a:r>
            <a:r>
              <a:rPr lang="cs-CZ" sz="4000" b="1" dirty="0" smtClean="0"/>
              <a:t>: </a:t>
            </a:r>
          </a:p>
          <a:p>
            <a:pPr marL="0" indent="0">
              <a:buNone/>
            </a:pPr>
            <a:endParaRPr lang="cs-CZ" sz="4000" b="1" dirty="0"/>
          </a:p>
          <a:p>
            <a:r>
              <a:rPr lang="cs-CZ" sz="4000" dirty="0"/>
              <a:t>  jihu Moravy </a:t>
            </a:r>
          </a:p>
          <a:p>
            <a:r>
              <a:rPr lang="cs-CZ" sz="4000" dirty="0"/>
              <a:t>  severu Čech </a:t>
            </a:r>
          </a:p>
          <a:p>
            <a:r>
              <a:rPr lang="cs-CZ" sz="4000" dirty="0">
                <a:solidFill>
                  <a:srgbClr val="FF0000"/>
                </a:solidFill>
              </a:rPr>
              <a:t>  severu Moravy</a:t>
            </a:r>
          </a:p>
          <a:p>
            <a:r>
              <a:rPr lang="cs-CZ" sz="4000" dirty="0"/>
              <a:t>  západu Čech</a:t>
            </a:r>
          </a:p>
          <a:p>
            <a:r>
              <a:rPr lang="cs-CZ" sz="4000" dirty="0"/>
              <a:t>  jihu Čech</a:t>
            </a:r>
            <a:r>
              <a:rPr lang="cs-CZ" sz="4000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sz="4000" dirty="0">
                <a:hlinkClick r:id="rId3"/>
              </a:rPr>
              <a:t>http://commons.wikimedia.org/wiki/File:Olomoucky_kraj.svg?uselang=cs</a:t>
            </a:r>
            <a:endParaRPr lang="cs-CZ" sz="4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1034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-  </a:t>
            </a: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0750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863</TotalTime>
  <Words>176</Words>
  <Application>Microsoft Office PowerPoint</Application>
  <PresentationFormat>Předvádění na obrazovce (4:3)</PresentationFormat>
  <Paragraphs>60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ANOTACE</vt:lpstr>
      <vt:lpstr>Olomouc</vt:lpstr>
      <vt:lpstr>Další větší města kraje</vt:lpstr>
      <vt:lpstr>Další větší města kraje</vt:lpstr>
      <vt:lpstr>Poloha kraje</vt:lpstr>
      <vt:lpstr>Poloha kraje - řešení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šárka</cp:lastModifiedBy>
  <cp:revision>134</cp:revision>
  <dcterms:created xsi:type="dcterms:W3CDTF">2011-06-20T10:40:08Z</dcterms:created>
  <dcterms:modified xsi:type="dcterms:W3CDTF">2013-05-16T06:44:31Z</dcterms:modified>
</cp:coreProperties>
</file>