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93" r:id="rId4"/>
    <p:sldId id="294" r:id="rId5"/>
    <p:sldId id="295" r:id="rId6"/>
    <p:sldId id="296" r:id="rId7"/>
    <p:sldId id="297" r:id="rId8"/>
    <p:sldId id="28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F6FC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232" autoAdjust="0"/>
  </p:normalViewPr>
  <p:slideViewPr>
    <p:cSldViewPr>
      <p:cViewPr>
        <p:scale>
          <a:sx n="78" d="100"/>
          <a:sy n="78" d="100"/>
        </p:scale>
        <p:origin x="-930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#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VY_32_INOVACE_07_Olomoucký kraj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D2BBA5A-344E-48E8-A9EF-8673BC62B3D1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556FDF2-1D6D-490B-BC32-1B00234C31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088CB-3A18-4E43-880A-94E41731ECE5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168B5-76D7-444D-BC03-D5FD43D64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62083-D709-4AE7-ACC6-A18043A2774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C1CD1-7AF6-436A-A958-820846B9B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DCC58-B2D0-4454-9388-92863F22E81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BF05F-2AF1-4B3C-B1F8-E9A91FD32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9756D-594F-486E-A13B-6AAE59956BC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7C8BA-9E32-4C9E-9EA9-2D5FEABD5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C5CCA-E772-46EC-A435-FFCC04CD215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CD821-196F-4713-AC52-625CBD605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A47A2-2176-4757-AC00-786C654389B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6ABD2-F8E1-406E-A776-216C268B2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CFE06-45B5-4E9E-8083-6CC43E9AA12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B6E28-5C92-4084-A401-B4C93953F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D4B78-79CD-4525-A138-301EDFB7BC1D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2F52A-11E0-426C-ABE0-7D03B87C7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76EEA-1153-406C-81DD-F63E00772B12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2FF2D-ECC2-45B6-BDF1-2E76453A2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5110A-34E6-4654-AD19-2E5964233BDB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E72AA-EA6B-4973-80C7-41753952C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2208F-EE09-4462-9091-755675620AAB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B6DEA-B80D-4183-A996-0CA85693BB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80C9222-9A3D-4427-9553-28A02D8FF82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D059046-FF69-48BF-99D3-FDCE187BD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4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6.pn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6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1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1577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Orientace na mapě, zemědělství Olomouckého kraje.</a:t>
            </a:r>
          </a:p>
          <a:p>
            <a:r>
              <a:rPr lang="cs-CZ" smtClean="0"/>
              <a:t>Určeno pro práci na interaktivní tabuli.</a:t>
            </a:r>
          </a:p>
          <a:p>
            <a:r>
              <a:rPr lang="cs-CZ" smtClean="0"/>
              <a:t>Vypracováno dne 9. 10. 2011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Zemědělství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Oblast Hornomoravského úvalu zvaná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patří mezi                                  části republiky.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Má mírné                             podnebí a úrodnou  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516688" y="1773238"/>
            <a:ext cx="1800225" cy="10080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Haná</a:t>
            </a:r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2195513" y="2781300"/>
            <a:ext cx="2808287" cy="86360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nejúrodnější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2339975" y="3644900"/>
            <a:ext cx="2160588" cy="187166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teplé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875463" y="4292600"/>
            <a:ext cx="1944687" cy="1311275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půdu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Úrodná Haná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Pěstuje se zde sladovnický ječmen, cukrovka, pšenice, kukuřice, ovoce, zelenina.</a:t>
            </a:r>
          </a:p>
        </p:txBody>
      </p:sp>
      <p:pic>
        <p:nvPicPr>
          <p:cNvPr id="1026" name="Picture 2" descr="C:\Users\ucitel\AppData\Local\Microsoft\Windows\Temporary Internet Files\Content.IE5\ZDXFOEKD\MC9002791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982913"/>
            <a:ext cx="1582737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ucitel\AppData\Local\Microsoft\Windows\Temporary Internet Files\Content.IE5\P17PO7XA\MC9003313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4508500"/>
            <a:ext cx="1512888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ucitel\AppData\Local\Microsoft\Windows\Temporary Internet Files\Content.IE5\W3IPJLV8\MC9003701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5724525" y="2522538"/>
            <a:ext cx="1223963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ucitel\AppData\Local\Microsoft\Windows\Temporary Internet Files\Content.IE5\FANRNWCE\MC900436357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48038" y="4881563"/>
            <a:ext cx="2879725" cy="142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Users\ucitel\AppData\Local\Microsoft\Windows\Temporary Internet Files\Content.IE5\836VAIAH\MP900439292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2138" y="2982913"/>
            <a:ext cx="2376487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C:\Users\ucitel\AppData\Local\Microsoft\Windows\Temporary Internet Files\Content.IE5\8SKAI1WW\MP90040059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64388" y="3357563"/>
            <a:ext cx="1584325" cy="245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Podhůří Jeseníků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chladnější podnebí.</a:t>
            </a:r>
          </a:p>
          <a:p>
            <a:r>
              <a:rPr lang="cs-CZ" smtClean="0"/>
              <a:t>Zemědělství se zaměřuje na pastevectví a živočišnou výrobu.</a:t>
            </a:r>
          </a:p>
          <a:p>
            <a:r>
              <a:rPr lang="cs-CZ" smtClean="0"/>
              <a:t>Chovají se zde především krávy.</a:t>
            </a:r>
          </a:p>
        </p:txBody>
      </p:sp>
      <p:pic>
        <p:nvPicPr>
          <p:cNvPr id="18435" name="Picture 7" descr="C:\Users\ucitel\AppData\Local\Microsoft\Windows\Temporary Internet Files\Content.IE5\NZMK3WGF\MP90043866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2852738"/>
            <a:ext cx="3170237" cy="424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Zemědělské plodiny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44688"/>
            <a:ext cx="8229600" cy="438943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Spoj obrázek se správným názvem: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Ječmen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Řepa cukrovka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Pšenice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Kukuřice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Ovoce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Zelenina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9459" name="Picture 4" descr="C:\Users\ucitel\AppData\Local\Microsoft\Windows\Temporary Internet Files\Content.IE5\6M22T3T7\MP90038790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67513" y="4095750"/>
            <a:ext cx="2160587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Users\ucitel\AppData\Local\Microsoft\Windows\Temporary Internet Files\Content.IE5\ZDXFOEKD\MP90040061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07238" y="1928813"/>
            <a:ext cx="1266825" cy="143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C:\Users\ucitel\AppData\Local\Microsoft\Windows\Temporary Internet Files\Content.IE5\JEHCATPO\MC9002791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8763" y="2459038"/>
            <a:ext cx="1341437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8" descr="C:\Users\ucitel\AppData\Local\Microsoft\Windows\Temporary Internet Files\Content.IE5\24M7JENB\MC900436357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4264351" flipV="1">
            <a:off x="3577431" y="2361407"/>
            <a:ext cx="2252663" cy="229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0" descr="C:\Users\ucitel\AppData\Local\Microsoft\Windows\Temporary Internet Files\Content.IE5\0FQNS45D\MC9002791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11413" y="3716338"/>
            <a:ext cx="1439862" cy="220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1" descr="C:\Users\ucitel\AppData\Local\Microsoft\Windows\Temporary Internet Files\Content.IE5\CKUYBAWG\MC90033136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03763" y="4652963"/>
            <a:ext cx="20637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Zemědělské plodiny – 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ječmen</a:t>
            </a:r>
          </a:p>
          <a:p>
            <a:r>
              <a:rPr lang="cs-CZ" smtClean="0"/>
              <a:t>řepa cukrovka</a:t>
            </a:r>
          </a:p>
          <a:p>
            <a:r>
              <a:rPr lang="cs-CZ" smtClean="0"/>
              <a:t>pšenice	</a:t>
            </a:r>
          </a:p>
          <a:p>
            <a:r>
              <a:rPr lang="cs-CZ" smtClean="0"/>
              <a:t>kukuřice	</a:t>
            </a:r>
          </a:p>
          <a:p>
            <a:r>
              <a:rPr lang="cs-CZ" smtClean="0"/>
              <a:t>ovoce</a:t>
            </a:r>
          </a:p>
          <a:p>
            <a:r>
              <a:rPr lang="cs-CZ" smtClean="0"/>
              <a:t>zelenina													                                </a:t>
            </a:r>
          </a:p>
        </p:txBody>
      </p:sp>
      <p:pic>
        <p:nvPicPr>
          <p:cNvPr id="4" name="Picture 6" descr="C:\Users\ucitel\AppData\Local\Microsoft\Windows\Temporary Internet Files\Content.IE5\JEHCATPO\MC9002791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76625" y="1471613"/>
            <a:ext cx="1196975" cy="138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1" descr="C:\Users\ucitel\AppData\Local\Microsoft\Windows\Temporary Internet Files\Content.IE5\CKUYBAWG\MC9003313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636838"/>
            <a:ext cx="1439863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C:\Users\ucitel\AppData\Local\Microsoft\Windows\Temporary Internet Files\Content.IE5\0FQNS45D\MC9002791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2987675" y="4221163"/>
            <a:ext cx="1827213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C:\Users\ucitel\AppData\Local\Microsoft\Windows\Temporary Internet Files\Content.IE5\ZDXFOEKD\MP90040061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72238" y="1463675"/>
            <a:ext cx="1268412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C:\Users\ucitel\AppData\Local\Microsoft\Windows\Temporary Internet Files\Content.IE5\6M22T3T7\MP90038790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3716338"/>
            <a:ext cx="2160587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C:\Users\ucitel\AppData\Local\Microsoft\Windows\Temporary Internet Files\Content.IE5\24M7JENB\MC900436357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14264351" flipV="1">
            <a:off x="5269706" y="4521994"/>
            <a:ext cx="1874838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-  www.microsoft.office.com</a:t>
            </a:r>
          </a:p>
        </p:txBody>
      </p:sp>
      <p:sp>
        <p:nvSpPr>
          <p:cNvPr id="21507" name="Obdélník 3"/>
          <p:cNvSpPr>
            <a:spLocks noChangeArrowheads="1"/>
          </p:cNvSpPr>
          <p:nvPr/>
        </p:nvSpPr>
        <p:spPr bwMode="auto">
          <a:xfrm>
            <a:off x="2286000" y="310515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1073</TotalTime>
  <Words>93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ANOTACE</vt:lpstr>
      <vt:lpstr>Zemědělství</vt:lpstr>
      <vt:lpstr>Úrodná Haná</vt:lpstr>
      <vt:lpstr>Podhůří Jeseníků</vt:lpstr>
      <vt:lpstr>Zemědělské plodiny</vt:lpstr>
      <vt:lpstr>Zemědělské plodiny – řešení 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158</cp:revision>
  <dcterms:created xsi:type="dcterms:W3CDTF">2011-06-20T10:40:08Z</dcterms:created>
  <dcterms:modified xsi:type="dcterms:W3CDTF">2013-05-16T06:43:52Z</dcterms:modified>
</cp:coreProperties>
</file>