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647E78-974D-43E3-8607-E2EC9A47D6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E06F5-A975-4542-8B03-AD6EB995E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Chemické sloučeniny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Comic Sans MS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VY_32_INOVACE_40_Neutralizace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Neutralizace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Reakce kyseliny a zásady za vzniku soli a vody.</a:t>
            </a:r>
          </a:p>
          <a:p>
            <a:r>
              <a:rPr lang="cs-CZ" dirty="0" smtClean="0">
                <a:latin typeface="Comic Sans MS" pitchFamily="66" charset="0"/>
              </a:rPr>
              <a:t> pH- míra kyselosti a zásaditosti</a:t>
            </a:r>
          </a:p>
          <a:p>
            <a:r>
              <a:rPr lang="cs-CZ" dirty="0" smtClean="0">
                <a:latin typeface="Comic Sans MS" pitchFamily="66" charset="0"/>
              </a:rPr>
              <a:t>Stupnice 0-14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    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kyselé                 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neutrální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          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zásadité</a:t>
            </a:r>
          </a:p>
          <a:p>
            <a:r>
              <a:rPr lang="cs-CZ" dirty="0" smtClean="0">
                <a:latin typeface="Comic Sans MS" pitchFamily="66" charset="0"/>
              </a:rPr>
              <a:t>0                                   7                              14</a:t>
            </a:r>
          </a:p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Kyselé pH&lt;7      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neutrální pH=7    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zásadité pH&gt;7</a:t>
            </a:r>
            <a:endParaRPr lang="cs-CZ" dirty="0">
              <a:solidFill>
                <a:srgbClr val="002060"/>
              </a:solidFill>
              <a:latin typeface="Comic Sans MS" pitchFamily="66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211960" y="4005064"/>
            <a:ext cx="38164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1259632" y="4005064"/>
            <a:ext cx="31683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Indikátor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Ukazatel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Přírodní- řepa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Umělé-lakmus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pH papír, pH metr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Neutralizační reakce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H CI  +Na OH                       Na CI + H 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O 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Reakce </a:t>
            </a:r>
            <a:r>
              <a:rPr lang="cs-CZ" dirty="0" err="1" smtClean="0">
                <a:latin typeface="Comic Sans MS" pitchFamily="66" charset="0"/>
              </a:rPr>
              <a:t>kys</a:t>
            </a:r>
            <a:r>
              <a:rPr lang="cs-CZ" dirty="0" smtClean="0">
                <a:latin typeface="Comic Sans MS" pitchFamily="66" charset="0"/>
              </a:rPr>
              <a:t>. Chlorovodíkové  s hydroxidem sodným za vzniku vody a soli- chloridu sodného.</a:t>
            </a:r>
          </a:p>
          <a:p>
            <a:r>
              <a:rPr lang="cs-CZ" dirty="0" smtClean="0">
                <a:latin typeface="Comic Sans MS" pitchFamily="66" charset="0"/>
              </a:rPr>
              <a:t>Lze mluvit o vodném roztoku Na CI</a:t>
            </a:r>
          </a:p>
          <a:p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při reakci se mění hodnota pH a dochází </a:t>
            </a:r>
            <a:r>
              <a:rPr lang="cs-CZ" dirty="0" smtClean="0">
                <a:latin typeface="Comic Sans MS" pitchFamily="66" charset="0"/>
              </a:rPr>
              <a:t>              k </a:t>
            </a:r>
            <a:r>
              <a:rPr lang="cs-CZ" dirty="0" smtClean="0">
                <a:latin typeface="Comic Sans MS" pitchFamily="66" charset="0"/>
              </a:rPr>
              <a:t>vyrovnání- </a:t>
            </a:r>
            <a:r>
              <a:rPr lang="cs-CZ" dirty="0" smtClean="0">
                <a:latin typeface="Comic Sans MS" pitchFamily="66" charset="0"/>
              </a:rPr>
              <a:t>neutrální </a:t>
            </a:r>
            <a:r>
              <a:rPr lang="cs-CZ" dirty="0" smtClean="0">
                <a:latin typeface="Comic Sans MS" pitchFamily="66" charset="0"/>
              </a:rPr>
              <a:t>prostředí pH=7</a:t>
            </a:r>
          </a:p>
          <a:p>
            <a:r>
              <a:rPr lang="cs-CZ" dirty="0" smtClean="0">
                <a:latin typeface="Comic Sans MS" pitchFamily="66" charset="0"/>
              </a:rPr>
              <a:t>pH= 7, poměr </a:t>
            </a:r>
            <a:r>
              <a:rPr lang="cs-CZ" dirty="0" err="1" smtClean="0">
                <a:latin typeface="Comic Sans MS" pitchFamily="66" charset="0"/>
              </a:rPr>
              <a:t>kys</a:t>
            </a:r>
            <a:r>
              <a:rPr lang="cs-CZ" dirty="0" smtClean="0">
                <a:latin typeface="Comic Sans MS" pitchFamily="66" charset="0"/>
              </a:rPr>
              <a:t>. A </a:t>
            </a:r>
            <a:r>
              <a:rPr lang="cs-CZ" dirty="0" err="1" smtClean="0">
                <a:latin typeface="Comic Sans MS" pitchFamily="66" charset="0"/>
              </a:rPr>
              <a:t>zás</a:t>
            </a:r>
            <a:r>
              <a:rPr lang="cs-CZ" dirty="0" smtClean="0">
                <a:latin typeface="Comic Sans MS" pitchFamily="66" charset="0"/>
              </a:rPr>
              <a:t>. </a:t>
            </a:r>
            <a:r>
              <a:rPr lang="cs-CZ" dirty="0" smtClean="0">
                <a:latin typeface="Comic Sans MS" pitchFamily="66" charset="0"/>
              </a:rPr>
              <a:t>složek </a:t>
            </a:r>
            <a:r>
              <a:rPr lang="cs-CZ" dirty="0" smtClean="0">
                <a:latin typeface="Comic Sans MS" pitchFamily="66" charset="0"/>
              </a:rPr>
              <a:t>je 1:1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419872" y="198884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Zásady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Roztoky zásadité můžeme neutralizovat kyselými </a:t>
            </a:r>
          </a:p>
          <a:p>
            <a:r>
              <a:rPr lang="cs-CZ" dirty="0" smtClean="0">
                <a:latin typeface="Comic Sans MS" pitchFamily="66" charset="0"/>
              </a:rPr>
              <a:t>Roztoky kyselé můžeme neutralizovat zásaditými</a:t>
            </a:r>
          </a:p>
          <a:p>
            <a:r>
              <a:rPr lang="cs-CZ" dirty="0" smtClean="0">
                <a:latin typeface="Comic Sans MS" pitchFamily="66" charset="0"/>
              </a:rPr>
              <a:t>Roztok- složen minimálně ze dvou složek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8" name="Picture 4" descr="C:\Documents and Settings\Mamka\Local Settings\Temporary Internet Files\Content.IE5\M23T12TZ\MC9003713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293096"/>
            <a:ext cx="1811426" cy="14849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Vytvořeno jako DUM do předmětu chemie na ZŠ a MŠ 17.listopadu 1325, Mladá Boleslav pro 8.ročník základní školy.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slouží k doplnění učiva o chemii.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je vhodné prezentovat pomocí  interaktivní tabule.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byl vytvořen a pilotován v II.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Citace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Vlastní zdroje</a:t>
            </a:r>
          </a:p>
          <a:p>
            <a:r>
              <a:rPr lang="cs-CZ" dirty="0" smtClean="0">
                <a:latin typeface="Comic Sans MS" pitchFamily="66" charset="0"/>
              </a:rPr>
              <a:t>Galerie </a:t>
            </a:r>
            <a:r>
              <a:rPr lang="cs-CZ" dirty="0" smtClean="0">
                <a:latin typeface="Comic Sans MS" pitchFamily="66" charset="0"/>
              </a:rPr>
              <a:t>klipart: </a:t>
            </a:r>
            <a:r>
              <a:rPr lang="cs-CZ" dirty="0" smtClean="0">
                <a:latin typeface="Comic Sans MS" pitchFamily="66" charset="0"/>
                <a:hlinkClick r:id="rId2"/>
              </a:rPr>
              <a:t>www.office.</a:t>
            </a:r>
            <a:r>
              <a:rPr lang="cs-CZ" dirty="0" err="1" smtClean="0">
                <a:latin typeface="Comic Sans MS" pitchFamily="66" charset="0"/>
                <a:hlinkClick r:id="rId2"/>
              </a:rPr>
              <a:t>microsoft.com</a:t>
            </a:r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209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Chemické sloučeniny</vt:lpstr>
      <vt:lpstr>Neutralizace</vt:lpstr>
      <vt:lpstr>Indikátor</vt:lpstr>
      <vt:lpstr>Neutralizační reakce</vt:lpstr>
      <vt:lpstr>Zásady</vt:lpstr>
      <vt:lpstr>Snímek 6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neutralizace</dc:title>
  <dc:creator>Mamka</dc:creator>
  <cp:lastModifiedBy>Dum</cp:lastModifiedBy>
  <cp:revision>5</cp:revision>
  <dcterms:created xsi:type="dcterms:W3CDTF">2012-07-24T07:47:10Z</dcterms:created>
  <dcterms:modified xsi:type="dcterms:W3CDTF">2013-05-16T06:59:29Z</dcterms:modified>
</cp:coreProperties>
</file>