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66" r:id="rId4"/>
    <p:sldId id="267" r:id="rId5"/>
    <p:sldId id="268" r:id="rId6"/>
    <p:sldId id="26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474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VY_32_INOVACE_08_Člověk a energie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VY_32_INOVACE_08_Člověk a energie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cs.wikipedia.org/wiki/Tepeln%C3%A1_elektr%C3%A1rn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Jadern%C3%A1_elektr%C3%A1rna_Dukovan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Vodn%C3%AD_elektr%C3%A1rn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ick%C3%BD_gener%C3%A1tor" TargetMode="External"/><Relationship Id="rId2" Type="http://schemas.openxmlformats.org/officeDocument/2006/relationships/hyperlink" Target="http://cs.wikipedia.org/wiki/V%C4%9Btrn%C3%A1_energi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177922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Elektrická energie, druhy </a:t>
            </a:r>
            <a:r>
              <a:rPr lang="cs-CZ" dirty="0" smtClean="0"/>
              <a:t>elektráren.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16.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a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Hořením paliv získáváme              a </a:t>
            </a:r>
          </a:p>
          <a:p>
            <a:r>
              <a:rPr lang="cs-CZ" dirty="0" smtClean="0"/>
              <a:t>Elektrickou energii musíme vyrábět </a:t>
            </a:r>
            <a:r>
              <a:rPr lang="cs-CZ" dirty="0" smtClean="0"/>
              <a:t>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spalují uhlí, plyn, dřevěný odpad nebo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oleje a mění tepelnou energii v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elektrickou.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http://cs.wikipedia.org/wiki/Tepeln%C3%A1_elektr%C3%A1rna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4536176" y="200110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teplo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5887152" y="200110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větlo.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360696" y="2564912"/>
            <a:ext cx="173969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  <a:r>
              <a:rPr lang="cs-CZ" dirty="0" smtClean="0"/>
              <a:t>lektrárnách.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899592" y="2996952"/>
            <a:ext cx="2016224" cy="517776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Tepelné elektrárny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NVK10M4S\MC900104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19" y="3487672"/>
            <a:ext cx="1820570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550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Jaderné elektrárny využívají energii ukrytou v jádrech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hlinkClick r:id="rId2"/>
              </a:rPr>
              <a:t>http://cs.wikipedia.org/wiki/Jadern%C3%A1_elektr%C3%A1rna_Dukovany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827584" y="2492896"/>
            <a:ext cx="1728192" cy="432048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tomů uranu.</a:t>
            </a:r>
            <a:endParaRPr lang="cs-CZ" dirty="0"/>
          </a:p>
        </p:txBody>
      </p:sp>
      <p:pic>
        <p:nvPicPr>
          <p:cNvPr id="2053" name="Picture 5" descr="C:\Users\ucitel\AppData\Local\Microsoft\Windows\Temporary Internet Files\Content.IE5\QK8V6B7X\MC9003358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92896"/>
            <a:ext cx="268639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487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elektrárny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http://cs.wikipedia.org/wiki/Vodn%C3%AD_elektr%C3%A1rna#Rozd.C4.9Blen.C3.AD_vodn.C3.ADch_elektr.C3.A1ren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Vodní elektrárny přeměňují energii </a:t>
            </a:r>
          </a:p>
          <a:p>
            <a:pPr marL="0" indent="0">
              <a:buNone/>
            </a:pPr>
            <a:r>
              <a:rPr lang="cs-CZ" dirty="0" smtClean="0"/>
              <a:t>     v elektrickou energii.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ucitel\AppData\Local\Microsoft\Windows\Temporary Internet Files\Content.IE5\77RXV42P\MP9004065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96952"/>
            <a:ext cx="543609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ukončení 5"/>
          <p:cNvSpPr/>
          <p:nvPr/>
        </p:nvSpPr>
        <p:spPr>
          <a:xfrm>
            <a:off x="6012160" y="5189168"/>
            <a:ext cx="122413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1674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Větrné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Přeměňují energii                 na elektrickou energii.</a:t>
            </a:r>
          </a:p>
          <a:p>
            <a:r>
              <a:rPr lang="cs-CZ" dirty="0" smtClean="0">
                <a:hlinkClick r:id="rId2"/>
              </a:rPr>
              <a:t>http://cs.wikipedia.org/wiki/V%C4%9Btrn%C3%A1_energie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Otáčivý stroj, který vyrábí elektrickou energii a je součástí každé elektrárny je</a:t>
            </a:r>
          </a:p>
          <a:p>
            <a:r>
              <a:rPr lang="cs-CZ" dirty="0" smtClean="0">
                <a:hlinkClick r:id="rId3"/>
              </a:rPr>
              <a:t>http://cs.wikipedia.org/wiki/Elektrick%C3%BD_gener%C3%A1tor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347864" y="2017420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ětru      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5A8C1MQ3\MC9002314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75160"/>
            <a:ext cx="3168352" cy="23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ukončení 4"/>
          <p:cNvSpPr/>
          <p:nvPr/>
        </p:nvSpPr>
        <p:spPr>
          <a:xfrm>
            <a:off x="3518160" y="5085184"/>
            <a:ext cx="266429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  <a:r>
              <a:rPr lang="cs-CZ" dirty="0" smtClean="0"/>
              <a:t>lektrický generátor.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9708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1510</TotalTime>
  <Words>167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Člověk a energie</vt:lpstr>
      <vt:lpstr>Elektrárny</vt:lpstr>
      <vt:lpstr>Vodní elektrárny</vt:lpstr>
      <vt:lpstr>Větrné elektrárny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134</cp:revision>
  <dcterms:created xsi:type="dcterms:W3CDTF">2011-06-20T10:40:08Z</dcterms:created>
  <dcterms:modified xsi:type="dcterms:W3CDTF">2012-11-04T15:49:38Z</dcterms:modified>
</cp:coreProperties>
</file>