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60" r:id="rId5"/>
    <p:sldId id="264" r:id="rId6"/>
    <p:sldId id="261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CA0697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78" y="5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VY_32_INOVACE_03_Slova nadřazená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D4E478-5DBF-4D19-9AB0-F9FB1E9D23FA}" type="doc">
      <dgm:prSet loTypeId="urn:microsoft.com/office/officeart/2005/8/layout/orgChart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3AE42A-EF92-4CAE-BA60-762963287FB1}">
      <dgm:prSet phldrT="[Text]"/>
      <dgm:spPr>
        <a:gradFill flip="none" rotWithShape="0">
          <a:gsLst>
            <a:gs pos="0">
              <a:srgbClr val="CA0697">
                <a:tint val="66000"/>
                <a:satMod val="160000"/>
              </a:srgbClr>
            </a:gs>
            <a:gs pos="50000">
              <a:srgbClr val="CA0697">
                <a:tint val="44500"/>
                <a:satMod val="160000"/>
              </a:srgbClr>
            </a:gs>
            <a:gs pos="100000">
              <a:srgbClr val="CA0697">
                <a:tint val="23500"/>
                <a:satMod val="160000"/>
              </a:srgbClr>
            </a:gs>
          </a:gsLst>
          <a:lin ang="2700000" scaled="1"/>
          <a:tileRect/>
        </a:gradFill>
      </dgm:spPr>
      <dgm:t>
        <a:bodyPr/>
        <a:lstStyle/>
        <a:p>
          <a:r>
            <a:rPr lang="cs-CZ" dirty="0" smtClean="0">
              <a:gradFill flip="none" rotWithShape="1">
                <a:gsLst>
                  <a:gs pos="0">
                    <a:schemeClr val="dk1">
                      <a:tint val="66000"/>
                      <a:satMod val="160000"/>
                    </a:schemeClr>
                  </a:gs>
                  <a:gs pos="50000">
                    <a:schemeClr val="dk1">
                      <a:tint val="44500"/>
                      <a:satMod val="160000"/>
                    </a:schemeClr>
                  </a:gs>
                  <a:gs pos="100000">
                    <a:schemeClr val="dk1">
                      <a:tint val="23500"/>
                      <a:satMod val="160000"/>
                    </a:schemeClr>
                  </a:gs>
                </a:gsLst>
                <a:lin ang="2700000" scaled="1"/>
                <a:tileRect/>
              </a:gradFill>
            </a:rPr>
            <a:t>  </a:t>
          </a:r>
          <a:endParaRPr lang="cs-CZ" dirty="0">
            <a:gradFill flip="none" rotWithShape="1">
              <a:gsLst>
                <a:gs pos="0">
                  <a:schemeClr val="dk1">
                    <a:tint val="66000"/>
                    <a:satMod val="160000"/>
                  </a:schemeClr>
                </a:gs>
                <a:gs pos="50000">
                  <a:schemeClr val="dk1">
                    <a:tint val="44500"/>
                    <a:satMod val="160000"/>
                  </a:schemeClr>
                </a:gs>
                <a:gs pos="100000">
                  <a:schemeClr val="dk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a:endParaRPr>
        </a:p>
      </dgm:t>
    </dgm:pt>
    <dgm:pt modelId="{D2413A2A-0CA9-4760-9775-564FA820E465}" type="parTrans" cxnId="{2DE0BA3A-7692-4439-95FB-91992D153519}">
      <dgm:prSet/>
      <dgm:spPr/>
      <dgm:t>
        <a:bodyPr/>
        <a:lstStyle/>
        <a:p>
          <a:endParaRPr lang="cs-CZ"/>
        </a:p>
      </dgm:t>
    </dgm:pt>
    <dgm:pt modelId="{25938CAE-3720-4281-A472-4B19B21E17CD}" type="sibTrans" cxnId="{2DE0BA3A-7692-4439-95FB-91992D153519}">
      <dgm:prSet/>
      <dgm:spPr/>
      <dgm:t>
        <a:bodyPr/>
        <a:lstStyle/>
        <a:p>
          <a:endParaRPr lang="cs-CZ"/>
        </a:p>
      </dgm:t>
    </dgm:pt>
    <dgm:pt modelId="{B443DC5C-C6F9-493E-80CC-5312F57F0AE1}">
      <dgm:prSet phldrT="[Text]"/>
      <dgm:spPr>
        <a:noFill/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570151B3-939C-4928-9C5A-50C2ECB8FC3D}" type="parTrans" cxnId="{C294C27E-3CB7-4822-81A8-9B6F05F813B7}">
      <dgm:prSet/>
      <dgm:spPr/>
      <dgm:t>
        <a:bodyPr/>
        <a:lstStyle/>
        <a:p>
          <a:endParaRPr lang="cs-CZ"/>
        </a:p>
      </dgm:t>
    </dgm:pt>
    <dgm:pt modelId="{AE90E22F-65FD-46E7-8E36-BC493872B9A2}" type="sibTrans" cxnId="{C294C27E-3CB7-4822-81A8-9B6F05F813B7}">
      <dgm:prSet/>
      <dgm:spPr/>
      <dgm:t>
        <a:bodyPr/>
        <a:lstStyle/>
        <a:p>
          <a:endParaRPr lang="cs-CZ"/>
        </a:p>
      </dgm:t>
    </dgm:pt>
    <dgm:pt modelId="{F4C708B7-A314-4E78-9D83-2E5F8859B426}">
      <dgm:prSet phldrT="[Text]"/>
      <dgm:spPr>
        <a:noFill/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7D8898E4-4389-4F4A-9844-6E1271CB49F8}" type="parTrans" cxnId="{5218AAD4-E78E-4BAC-8533-8878A49CA37A}">
      <dgm:prSet/>
      <dgm:spPr/>
      <dgm:t>
        <a:bodyPr/>
        <a:lstStyle/>
        <a:p>
          <a:endParaRPr lang="cs-CZ"/>
        </a:p>
      </dgm:t>
    </dgm:pt>
    <dgm:pt modelId="{E473B0E8-8FCC-4F9A-83D2-13A0516F0816}" type="sibTrans" cxnId="{5218AAD4-E78E-4BAC-8533-8878A49CA37A}">
      <dgm:prSet/>
      <dgm:spPr/>
      <dgm:t>
        <a:bodyPr/>
        <a:lstStyle/>
        <a:p>
          <a:endParaRPr lang="cs-CZ"/>
        </a:p>
      </dgm:t>
    </dgm:pt>
    <dgm:pt modelId="{B144FA81-234B-472D-A57F-1F12C8B4B8B1}">
      <dgm:prSet phldrT="[Text]"/>
      <dgm:spPr>
        <a:noFill/>
      </dgm:spPr>
      <dgm:t>
        <a:bodyPr/>
        <a:lstStyle/>
        <a:p>
          <a:endParaRPr lang="cs-CZ" dirty="0"/>
        </a:p>
      </dgm:t>
    </dgm:pt>
    <dgm:pt modelId="{20A8C904-50C8-42C2-85FF-EDA418C41DD1}" type="parTrans" cxnId="{7637E86E-A5DB-4F69-B6D5-A5F5D8F4F795}">
      <dgm:prSet/>
      <dgm:spPr/>
      <dgm:t>
        <a:bodyPr/>
        <a:lstStyle/>
        <a:p>
          <a:endParaRPr lang="cs-CZ"/>
        </a:p>
      </dgm:t>
    </dgm:pt>
    <dgm:pt modelId="{1E4BEF1F-54E3-40EF-BC48-278AEFD5E931}" type="sibTrans" cxnId="{7637E86E-A5DB-4F69-B6D5-A5F5D8F4F795}">
      <dgm:prSet/>
      <dgm:spPr/>
      <dgm:t>
        <a:bodyPr/>
        <a:lstStyle/>
        <a:p>
          <a:endParaRPr lang="cs-CZ"/>
        </a:p>
      </dgm:t>
    </dgm:pt>
    <dgm:pt modelId="{81E34423-B136-44B6-B1DC-CC309017A3C0}" type="pres">
      <dgm:prSet presAssocID="{5ED4E478-5DBF-4D19-9AB0-F9FB1E9D23F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F70E891-BC4A-43F4-9E83-3A8CFEAC8CDA}" type="pres">
      <dgm:prSet presAssocID="{973AE42A-EF92-4CAE-BA60-762963287FB1}" presName="hierRoot1" presStyleCnt="0">
        <dgm:presLayoutVars>
          <dgm:hierBranch val="init"/>
        </dgm:presLayoutVars>
      </dgm:prSet>
      <dgm:spPr/>
    </dgm:pt>
    <dgm:pt modelId="{24AF4509-0C63-4DF2-8C04-6AD041826174}" type="pres">
      <dgm:prSet presAssocID="{973AE42A-EF92-4CAE-BA60-762963287FB1}" presName="rootComposite1" presStyleCnt="0"/>
      <dgm:spPr/>
    </dgm:pt>
    <dgm:pt modelId="{4BEFCF6E-337D-4154-9C8C-04413583A62B}" type="pres">
      <dgm:prSet presAssocID="{973AE42A-EF92-4CAE-BA60-762963287FB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D1E4BC-2046-48CF-A309-302B36AABA27}" type="pres">
      <dgm:prSet presAssocID="{973AE42A-EF92-4CAE-BA60-762963287FB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7F7F39A-C14D-4F10-9ABA-8904F5250CA0}" type="pres">
      <dgm:prSet presAssocID="{973AE42A-EF92-4CAE-BA60-762963287FB1}" presName="hierChild2" presStyleCnt="0"/>
      <dgm:spPr/>
    </dgm:pt>
    <dgm:pt modelId="{4EE3C8F6-48FC-406E-8334-262FDDC4754E}" type="pres">
      <dgm:prSet presAssocID="{570151B3-939C-4928-9C5A-50C2ECB8FC3D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629530D-4D39-48E1-B40B-9116BCB6DE8B}" type="pres">
      <dgm:prSet presAssocID="{B443DC5C-C6F9-493E-80CC-5312F57F0AE1}" presName="hierRoot2" presStyleCnt="0">
        <dgm:presLayoutVars>
          <dgm:hierBranch val="init"/>
        </dgm:presLayoutVars>
      </dgm:prSet>
      <dgm:spPr/>
    </dgm:pt>
    <dgm:pt modelId="{2DC1AF25-5DAD-49E2-A28A-F32502F30F9F}" type="pres">
      <dgm:prSet presAssocID="{B443DC5C-C6F9-493E-80CC-5312F57F0AE1}" presName="rootComposite" presStyleCnt="0"/>
      <dgm:spPr/>
    </dgm:pt>
    <dgm:pt modelId="{601CD4AF-AE4D-4FE0-84E1-11360862B226}" type="pres">
      <dgm:prSet presAssocID="{B443DC5C-C6F9-493E-80CC-5312F57F0AE1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32C718-D3C8-4A55-BA9E-D311B06199FA}" type="pres">
      <dgm:prSet presAssocID="{B443DC5C-C6F9-493E-80CC-5312F57F0AE1}" presName="rootConnector" presStyleLbl="node2" presStyleIdx="0" presStyleCnt="3"/>
      <dgm:spPr/>
      <dgm:t>
        <a:bodyPr/>
        <a:lstStyle/>
        <a:p>
          <a:endParaRPr lang="cs-CZ"/>
        </a:p>
      </dgm:t>
    </dgm:pt>
    <dgm:pt modelId="{1B61D805-83D8-4F4A-B8C1-957661E56768}" type="pres">
      <dgm:prSet presAssocID="{B443DC5C-C6F9-493E-80CC-5312F57F0AE1}" presName="hierChild4" presStyleCnt="0"/>
      <dgm:spPr/>
    </dgm:pt>
    <dgm:pt modelId="{8149414C-EB2F-4C67-BCA5-DEE32BF935E9}" type="pres">
      <dgm:prSet presAssocID="{B443DC5C-C6F9-493E-80CC-5312F57F0AE1}" presName="hierChild5" presStyleCnt="0"/>
      <dgm:spPr/>
    </dgm:pt>
    <dgm:pt modelId="{7F0DC495-5093-4452-8885-570DD3FB4874}" type="pres">
      <dgm:prSet presAssocID="{7D8898E4-4389-4F4A-9844-6E1271CB49F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7E350400-0CF4-48B6-B98D-7B1D4AE265AD}" type="pres">
      <dgm:prSet presAssocID="{F4C708B7-A314-4E78-9D83-2E5F8859B426}" presName="hierRoot2" presStyleCnt="0">
        <dgm:presLayoutVars>
          <dgm:hierBranch val="init"/>
        </dgm:presLayoutVars>
      </dgm:prSet>
      <dgm:spPr/>
    </dgm:pt>
    <dgm:pt modelId="{CD01B4B6-CDD4-467C-8053-F286972EE6E3}" type="pres">
      <dgm:prSet presAssocID="{F4C708B7-A314-4E78-9D83-2E5F8859B426}" presName="rootComposite" presStyleCnt="0"/>
      <dgm:spPr/>
    </dgm:pt>
    <dgm:pt modelId="{8E94ACAC-BAC4-42A9-B8B4-00782A527153}" type="pres">
      <dgm:prSet presAssocID="{F4C708B7-A314-4E78-9D83-2E5F8859B426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66053D4-6899-4B6C-91B6-A6ECE22FAB25}" type="pres">
      <dgm:prSet presAssocID="{F4C708B7-A314-4E78-9D83-2E5F8859B426}" presName="rootConnector" presStyleLbl="node2" presStyleIdx="1" presStyleCnt="3"/>
      <dgm:spPr/>
      <dgm:t>
        <a:bodyPr/>
        <a:lstStyle/>
        <a:p>
          <a:endParaRPr lang="cs-CZ"/>
        </a:p>
      </dgm:t>
    </dgm:pt>
    <dgm:pt modelId="{0D784EB3-0335-44D6-9E39-75937A8812E8}" type="pres">
      <dgm:prSet presAssocID="{F4C708B7-A314-4E78-9D83-2E5F8859B426}" presName="hierChild4" presStyleCnt="0"/>
      <dgm:spPr/>
    </dgm:pt>
    <dgm:pt modelId="{7A0CBDE4-E0E0-4D09-B341-785E520F1C93}" type="pres">
      <dgm:prSet presAssocID="{F4C708B7-A314-4E78-9D83-2E5F8859B426}" presName="hierChild5" presStyleCnt="0"/>
      <dgm:spPr/>
    </dgm:pt>
    <dgm:pt modelId="{46320060-5BC6-40DE-B4A6-AFC7B139A7A4}" type="pres">
      <dgm:prSet presAssocID="{20A8C904-50C8-42C2-85FF-EDA418C41DD1}" presName="Name37" presStyleLbl="parChTrans1D2" presStyleIdx="2" presStyleCnt="3"/>
      <dgm:spPr/>
      <dgm:t>
        <a:bodyPr/>
        <a:lstStyle/>
        <a:p>
          <a:endParaRPr lang="cs-CZ"/>
        </a:p>
      </dgm:t>
    </dgm:pt>
    <dgm:pt modelId="{CDE2DA73-88B6-4862-A1A1-B9796B183F38}" type="pres">
      <dgm:prSet presAssocID="{B144FA81-234B-472D-A57F-1F12C8B4B8B1}" presName="hierRoot2" presStyleCnt="0">
        <dgm:presLayoutVars>
          <dgm:hierBranch val="init"/>
        </dgm:presLayoutVars>
      </dgm:prSet>
      <dgm:spPr/>
    </dgm:pt>
    <dgm:pt modelId="{0CA1BDEC-83C1-46E0-990B-F0ECF78E6C0F}" type="pres">
      <dgm:prSet presAssocID="{B144FA81-234B-472D-A57F-1F12C8B4B8B1}" presName="rootComposite" presStyleCnt="0"/>
      <dgm:spPr/>
    </dgm:pt>
    <dgm:pt modelId="{F8432A9B-328E-44F1-8DB1-06326FA5139B}" type="pres">
      <dgm:prSet presAssocID="{B144FA81-234B-472D-A57F-1F12C8B4B8B1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5E1A79-4FCB-4554-ADCF-AE3B5D555B57}" type="pres">
      <dgm:prSet presAssocID="{B144FA81-234B-472D-A57F-1F12C8B4B8B1}" presName="rootConnector" presStyleLbl="node2" presStyleIdx="2" presStyleCnt="3"/>
      <dgm:spPr/>
      <dgm:t>
        <a:bodyPr/>
        <a:lstStyle/>
        <a:p>
          <a:endParaRPr lang="cs-CZ"/>
        </a:p>
      </dgm:t>
    </dgm:pt>
    <dgm:pt modelId="{76DF2BEE-AC53-4E65-B628-D0345204184D}" type="pres">
      <dgm:prSet presAssocID="{B144FA81-234B-472D-A57F-1F12C8B4B8B1}" presName="hierChild4" presStyleCnt="0"/>
      <dgm:spPr/>
    </dgm:pt>
    <dgm:pt modelId="{D7DC6A8F-5A33-4CBF-AE41-66925D117906}" type="pres">
      <dgm:prSet presAssocID="{B144FA81-234B-472D-A57F-1F12C8B4B8B1}" presName="hierChild5" presStyleCnt="0"/>
      <dgm:spPr/>
    </dgm:pt>
    <dgm:pt modelId="{9ABA1AE0-FBC8-4FCA-B0DD-C5C1AF774B39}" type="pres">
      <dgm:prSet presAssocID="{973AE42A-EF92-4CAE-BA60-762963287FB1}" presName="hierChild3" presStyleCnt="0"/>
      <dgm:spPr/>
    </dgm:pt>
  </dgm:ptLst>
  <dgm:cxnLst>
    <dgm:cxn modelId="{5218AAD4-E78E-4BAC-8533-8878A49CA37A}" srcId="{973AE42A-EF92-4CAE-BA60-762963287FB1}" destId="{F4C708B7-A314-4E78-9D83-2E5F8859B426}" srcOrd="1" destOrd="0" parTransId="{7D8898E4-4389-4F4A-9844-6E1271CB49F8}" sibTransId="{E473B0E8-8FCC-4F9A-83D2-13A0516F0816}"/>
    <dgm:cxn modelId="{B4F3906F-2569-414A-BAE1-CD0D64EE382C}" type="presOf" srcId="{20A8C904-50C8-42C2-85FF-EDA418C41DD1}" destId="{46320060-5BC6-40DE-B4A6-AFC7B139A7A4}" srcOrd="0" destOrd="0" presId="urn:microsoft.com/office/officeart/2005/8/layout/orgChart1"/>
    <dgm:cxn modelId="{37E7E28D-7244-450A-A4EC-56483E2EB219}" type="presOf" srcId="{973AE42A-EF92-4CAE-BA60-762963287FB1}" destId="{F6D1E4BC-2046-48CF-A309-302B36AABA27}" srcOrd="1" destOrd="0" presId="urn:microsoft.com/office/officeart/2005/8/layout/orgChart1"/>
    <dgm:cxn modelId="{E96BB47C-CB85-4CDD-844D-A6928148F811}" type="presOf" srcId="{B443DC5C-C6F9-493E-80CC-5312F57F0AE1}" destId="{9132C718-D3C8-4A55-BA9E-D311B06199FA}" srcOrd="1" destOrd="0" presId="urn:microsoft.com/office/officeart/2005/8/layout/orgChart1"/>
    <dgm:cxn modelId="{2DE0BA3A-7692-4439-95FB-91992D153519}" srcId="{5ED4E478-5DBF-4D19-9AB0-F9FB1E9D23FA}" destId="{973AE42A-EF92-4CAE-BA60-762963287FB1}" srcOrd="0" destOrd="0" parTransId="{D2413A2A-0CA9-4760-9775-564FA820E465}" sibTransId="{25938CAE-3720-4281-A472-4B19B21E17CD}"/>
    <dgm:cxn modelId="{C7395528-9B10-4A25-84DE-272751CB6DA2}" type="presOf" srcId="{B144FA81-234B-472D-A57F-1F12C8B4B8B1}" destId="{F95E1A79-4FCB-4554-ADCF-AE3B5D555B57}" srcOrd="1" destOrd="0" presId="urn:microsoft.com/office/officeart/2005/8/layout/orgChart1"/>
    <dgm:cxn modelId="{25517CEA-3018-4F01-9557-6581C2798E4D}" type="presOf" srcId="{F4C708B7-A314-4E78-9D83-2E5F8859B426}" destId="{666053D4-6899-4B6C-91B6-A6ECE22FAB25}" srcOrd="1" destOrd="0" presId="urn:microsoft.com/office/officeart/2005/8/layout/orgChart1"/>
    <dgm:cxn modelId="{7E78801B-EA95-4A27-BC1D-EE4929BC21B3}" type="presOf" srcId="{F4C708B7-A314-4E78-9D83-2E5F8859B426}" destId="{8E94ACAC-BAC4-42A9-B8B4-00782A527153}" srcOrd="0" destOrd="0" presId="urn:microsoft.com/office/officeart/2005/8/layout/orgChart1"/>
    <dgm:cxn modelId="{4725A780-EC7B-4933-9098-EDB8C37EF958}" type="presOf" srcId="{7D8898E4-4389-4F4A-9844-6E1271CB49F8}" destId="{7F0DC495-5093-4452-8885-570DD3FB4874}" srcOrd="0" destOrd="0" presId="urn:microsoft.com/office/officeart/2005/8/layout/orgChart1"/>
    <dgm:cxn modelId="{08709C78-1A06-466B-94DC-04BDF7C6C4B7}" type="presOf" srcId="{B443DC5C-C6F9-493E-80CC-5312F57F0AE1}" destId="{601CD4AF-AE4D-4FE0-84E1-11360862B226}" srcOrd="0" destOrd="0" presId="urn:microsoft.com/office/officeart/2005/8/layout/orgChart1"/>
    <dgm:cxn modelId="{2E00BD26-D2C8-49BC-B75F-AA367830B056}" type="presOf" srcId="{570151B3-939C-4928-9C5A-50C2ECB8FC3D}" destId="{4EE3C8F6-48FC-406E-8334-262FDDC4754E}" srcOrd="0" destOrd="0" presId="urn:microsoft.com/office/officeart/2005/8/layout/orgChart1"/>
    <dgm:cxn modelId="{C294C27E-3CB7-4822-81A8-9B6F05F813B7}" srcId="{973AE42A-EF92-4CAE-BA60-762963287FB1}" destId="{B443DC5C-C6F9-493E-80CC-5312F57F0AE1}" srcOrd="0" destOrd="0" parTransId="{570151B3-939C-4928-9C5A-50C2ECB8FC3D}" sibTransId="{AE90E22F-65FD-46E7-8E36-BC493872B9A2}"/>
    <dgm:cxn modelId="{357D75B8-261E-4261-AED4-F6470A1502E0}" type="presOf" srcId="{5ED4E478-5DBF-4D19-9AB0-F9FB1E9D23FA}" destId="{81E34423-B136-44B6-B1DC-CC309017A3C0}" srcOrd="0" destOrd="0" presId="urn:microsoft.com/office/officeart/2005/8/layout/orgChart1"/>
    <dgm:cxn modelId="{C3903C0E-E176-4434-86C5-36C91259B751}" type="presOf" srcId="{973AE42A-EF92-4CAE-BA60-762963287FB1}" destId="{4BEFCF6E-337D-4154-9C8C-04413583A62B}" srcOrd="0" destOrd="0" presId="urn:microsoft.com/office/officeart/2005/8/layout/orgChart1"/>
    <dgm:cxn modelId="{6BA57854-2FC7-40D0-AF13-6F7E8DC1A876}" type="presOf" srcId="{B144FA81-234B-472D-A57F-1F12C8B4B8B1}" destId="{F8432A9B-328E-44F1-8DB1-06326FA5139B}" srcOrd="0" destOrd="0" presId="urn:microsoft.com/office/officeart/2005/8/layout/orgChart1"/>
    <dgm:cxn modelId="{7637E86E-A5DB-4F69-B6D5-A5F5D8F4F795}" srcId="{973AE42A-EF92-4CAE-BA60-762963287FB1}" destId="{B144FA81-234B-472D-A57F-1F12C8B4B8B1}" srcOrd="2" destOrd="0" parTransId="{20A8C904-50C8-42C2-85FF-EDA418C41DD1}" sibTransId="{1E4BEF1F-54E3-40EF-BC48-278AEFD5E931}"/>
    <dgm:cxn modelId="{1CB9B5C5-4868-417A-8AE8-2C2120E08D72}" type="presParOf" srcId="{81E34423-B136-44B6-B1DC-CC309017A3C0}" destId="{BF70E891-BC4A-43F4-9E83-3A8CFEAC8CDA}" srcOrd="0" destOrd="0" presId="urn:microsoft.com/office/officeart/2005/8/layout/orgChart1"/>
    <dgm:cxn modelId="{C3D97526-CF0F-4A08-B371-2D92CE79CDE0}" type="presParOf" srcId="{BF70E891-BC4A-43F4-9E83-3A8CFEAC8CDA}" destId="{24AF4509-0C63-4DF2-8C04-6AD041826174}" srcOrd="0" destOrd="0" presId="urn:microsoft.com/office/officeart/2005/8/layout/orgChart1"/>
    <dgm:cxn modelId="{A39621DA-153C-41B0-B354-F348A17647BD}" type="presParOf" srcId="{24AF4509-0C63-4DF2-8C04-6AD041826174}" destId="{4BEFCF6E-337D-4154-9C8C-04413583A62B}" srcOrd="0" destOrd="0" presId="urn:microsoft.com/office/officeart/2005/8/layout/orgChart1"/>
    <dgm:cxn modelId="{A1BAB58A-DB16-4453-B3FD-FBA38F6ABAA5}" type="presParOf" srcId="{24AF4509-0C63-4DF2-8C04-6AD041826174}" destId="{F6D1E4BC-2046-48CF-A309-302B36AABA27}" srcOrd="1" destOrd="0" presId="urn:microsoft.com/office/officeart/2005/8/layout/orgChart1"/>
    <dgm:cxn modelId="{AC4D0B39-2DD2-4D6B-B988-8DE7C9ECD6B8}" type="presParOf" srcId="{BF70E891-BC4A-43F4-9E83-3A8CFEAC8CDA}" destId="{67F7F39A-C14D-4F10-9ABA-8904F5250CA0}" srcOrd="1" destOrd="0" presId="urn:microsoft.com/office/officeart/2005/8/layout/orgChart1"/>
    <dgm:cxn modelId="{ABCFDF7C-0758-4A4E-BEDD-802DD31E0711}" type="presParOf" srcId="{67F7F39A-C14D-4F10-9ABA-8904F5250CA0}" destId="{4EE3C8F6-48FC-406E-8334-262FDDC4754E}" srcOrd="0" destOrd="0" presId="urn:microsoft.com/office/officeart/2005/8/layout/orgChart1"/>
    <dgm:cxn modelId="{7692BE66-03BA-446D-A11D-66AED410F70A}" type="presParOf" srcId="{67F7F39A-C14D-4F10-9ABA-8904F5250CA0}" destId="{8629530D-4D39-48E1-B40B-9116BCB6DE8B}" srcOrd="1" destOrd="0" presId="urn:microsoft.com/office/officeart/2005/8/layout/orgChart1"/>
    <dgm:cxn modelId="{A7DA5680-8045-452D-BFB8-CBCFAC41D45E}" type="presParOf" srcId="{8629530D-4D39-48E1-B40B-9116BCB6DE8B}" destId="{2DC1AF25-5DAD-49E2-A28A-F32502F30F9F}" srcOrd="0" destOrd="0" presId="urn:microsoft.com/office/officeart/2005/8/layout/orgChart1"/>
    <dgm:cxn modelId="{BF25140B-2DF2-42C9-83D2-A3A4FF739D9A}" type="presParOf" srcId="{2DC1AF25-5DAD-49E2-A28A-F32502F30F9F}" destId="{601CD4AF-AE4D-4FE0-84E1-11360862B226}" srcOrd="0" destOrd="0" presId="urn:microsoft.com/office/officeart/2005/8/layout/orgChart1"/>
    <dgm:cxn modelId="{85089A7B-412C-4704-959B-50ACF24D6938}" type="presParOf" srcId="{2DC1AF25-5DAD-49E2-A28A-F32502F30F9F}" destId="{9132C718-D3C8-4A55-BA9E-D311B06199FA}" srcOrd="1" destOrd="0" presId="urn:microsoft.com/office/officeart/2005/8/layout/orgChart1"/>
    <dgm:cxn modelId="{23626FD6-F217-42AB-9790-206080EAFA17}" type="presParOf" srcId="{8629530D-4D39-48E1-B40B-9116BCB6DE8B}" destId="{1B61D805-83D8-4F4A-B8C1-957661E56768}" srcOrd="1" destOrd="0" presId="urn:microsoft.com/office/officeart/2005/8/layout/orgChart1"/>
    <dgm:cxn modelId="{8DCD4CFF-7AC8-4020-835C-AD548891957F}" type="presParOf" srcId="{8629530D-4D39-48E1-B40B-9116BCB6DE8B}" destId="{8149414C-EB2F-4C67-BCA5-DEE32BF935E9}" srcOrd="2" destOrd="0" presId="urn:microsoft.com/office/officeart/2005/8/layout/orgChart1"/>
    <dgm:cxn modelId="{B4975759-AFAD-4B98-B550-DE978AC58739}" type="presParOf" srcId="{67F7F39A-C14D-4F10-9ABA-8904F5250CA0}" destId="{7F0DC495-5093-4452-8885-570DD3FB4874}" srcOrd="2" destOrd="0" presId="urn:microsoft.com/office/officeart/2005/8/layout/orgChart1"/>
    <dgm:cxn modelId="{A48D1469-9BF4-47C5-9E4C-32E026960699}" type="presParOf" srcId="{67F7F39A-C14D-4F10-9ABA-8904F5250CA0}" destId="{7E350400-0CF4-48B6-B98D-7B1D4AE265AD}" srcOrd="3" destOrd="0" presId="urn:microsoft.com/office/officeart/2005/8/layout/orgChart1"/>
    <dgm:cxn modelId="{51892C71-D3D6-4B0A-BF5F-8BF98E9B1FEE}" type="presParOf" srcId="{7E350400-0CF4-48B6-B98D-7B1D4AE265AD}" destId="{CD01B4B6-CDD4-467C-8053-F286972EE6E3}" srcOrd="0" destOrd="0" presId="urn:microsoft.com/office/officeart/2005/8/layout/orgChart1"/>
    <dgm:cxn modelId="{079E4368-D155-4D7C-87FF-EFF3AA5986CE}" type="presParOf" srcId="{CD01B4B6-CDD4-467C-8053-F286972EE6E3}" destId="{8E94ACAC-BAC4-42A9-B8B4-00782A527153}" srcOrd="0" destOrd="0" presId="urn:microsoft.com/office/officeart/2005/8/layout/orgChart1"/>
    <dgm:cxn modelId="{933F685F-0CDE-4F50-89C9-10BA1C432826}" type="presParOf" srcId="{CD01B4B6-CDD4-467C-8053-F286972EE6E3}" destId="{666053D4-6899-4B6C-91B6-A6ECE22FAB25}" srcOrd="1" destOrd="0" presId="urn:microsoft.com/office/officeart/2005/8/layout/orgChart1"/>
    <dgm:cxn modelId="{AAFFDD97-BF6A-4679-9C93-49923F166127}" type="presParOf" srcId="{7E350400-0CF4-48B6-B98D-7B1D4AE265AD}" destId="{0D784EB3-0335-44D6-9E39-75937A8812E8}" srcOrd="1" destOrd="0" presId="urn:microsoft.com/office/officeart/2005/8/layout/orgChart1"/>
    <dgm:cxn modelId="{3237ABB3-7DEF-42D6-906E-F1B579CCEEAA}" type="presParOf" srcId="{7E350400-0CF4-48B6-B98D-7B1D4AE265AD}" destId="{7A0CBDE4-E0E0-4D09-B341-785E520F1C93}" srcOrd="2" destOrd="0" presId="urn:microsoft.com/office/officeart/2005/8/layout/orgChart1"/>
    <dgm:cxn modelId="{2687372D-8007-4111-B7B2-CF65E071690E}" type="presParOf" srcId="{67F7F39A-C14D-4F10-9ABA-8904F5250CA0}" destId="{46320060-5BC6-40DE-B4A6-AFC7B139A7A4}" srcOrd="4" destOrd="0" presId="urn:microsoft.com/office/officeart/2005/8/layout/orgChart1"/>
    <dgm:cxn modelId="{98A6B165-90EF-45E3-A371-BC0E70062BAE}" type="presParOf" srcId="{67F7F39A-C14D-4F10-9ABA-8904F5250CA0}" destId="{CDE2DA73-88B6-4862-A1A1-B9796B183F38}" srcOrd="5" destOrd="0" presId="urn:microsoft.com/office/officeart/2005/8/layout/orgChart1"/>
    <dgm:cxn modelId="{03A055E9-0C9A-4C7F-8592-6179F7FF8906}" type="presParOf" srcId="{CDE2DA73-88B6-4862-A1A1-B9796B183F38}" destId="{0CA1BDEC-83C1-46E0-990B-F0ECF78E6C0F}" srcOrd="0" destOrd="0" presId="urn:microsoft.com/office/officeart/2005/8/layout/orgChart1"/>
    <dgm:cxn modelId="{9A1601BC-56C9-4928-AC52-BD2FF6B4E748}" type="presParOf" srcId="{0CA1BDEC-83C1-46E0-990B-F0ECF78E6C0F}" destId="{F8432A9B-328E-44F1-8DB1-06326FA5139B}" srcOrd="0" destOrd="0" presId="urn:microsoft.com/office/officeart/2005/8/layout/orgChart1"/>
    <dgm:cxn modelId="{912FA73A-F784-49DD-A42D-D4D1DBE90646}" type="presParOf" srcId="{0CA1BDEC-83C1-46E0-990B-F0ECF78E6C0F}" destId="{F95E1A79-4FCB-4554-ADCF-AE3B5D555B57}" srcOrd="1" destOrd="0" presId="urn:microsoft.com/office/officeart/2005/8/layout/orgChart1"/>
    <dgm:cxn modelId="{6F5D5759-AEC3-4E0A-AAB8-6544CB9B69FC}" type="presParOf" srcId="{CDE2DA73-88B6-4862-A1A1-B9796B183F38}" destId="{76DF2BEE-AC53-4E65-B628-D0345204184D}" srcOrd="1" destOrd="0" presId="urn:microsoft.com/office/officeart/2005/8/layout/orgChart1"/>
    <dgm:cxn modelId="{75827BDE-7E38-4715-9DB5-3A661FC9A2B8}" type="presParOf" srcId="{CDE2DA73-88B6-4862-A1A1-B9796B183F38}" destId="{D7DC6A8F-5A33-4CBF-AE41-66925D117906}" srcOrd="2" destOrd="0" presId="urn:microsoft.com/office/officeart/2005/8/layout/orgChart1"/>
    <dgm:cxn modelId="{3FC2A0F9-57D4-4B89-BE5D-FF8078D0D50B}" type="presParOf" srcId="{BF70E891-BC4A-43F4-9E83-3A8CFEAC8CDA}" destId="{9ABA1AE0-FBC8-4FCA-B0DD-C5C1AF774B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ED4E478-5DBF-4D19-9AB0-F9FB1E9D23FA}" type="doc">
      <dgm:prSet loTypeId="urn:microsoft.com/office/officeart/2005/8/layout/orgChart1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3AE42A-EF92-4CAE-BA60-762963287FB1}">
      <dgm:prSet phldrT="[Text]" custT="1"/>
      <dgm:spPr>
        <a:gradFill flip="none" rotWithShape="0">
          <a:gsLst>
            <a:gs pos="0">
              <a:srgbClr val="CA0697">
                <a:tint val="66000"/>
                <a:satMod val="160000"/>
              </a:srgbClr>
            </a:gs>
            <a:gs pos="50000">
              <a:srgbClr val="CA0697">
                <a:tint val="44500"/>
                <a:satMod val="160000"/>
              </a:srgbClr>
            </a:gs>
            <a:gs pos="100000">
              <a:srgbClr val="CA0697">
                <a:tint val="23500"/>
                <a:satMod val="160000"/>
              </a:srgbClr>
            </a:gs>
          </a:gsLst>
          <a:lin ang="2700000" scaled="1"/>
          <a:tileRect/>
        </a:gradFill>
      </dgm:spPr>
      <dgm:t>
        <a:bodyPr/>
        <a:lstStyle/>
        <a:p>
          <a:pPr algn="l"/>
          <a:r>
            <a:rPr lang="cs-CZ" sz="5800" dirty="0" smtClean="0">
              <a:gradFill flip="none" rotWithShape="1">
                <a:gsLst>
                  <a:gs pos="0">
                    <a:schemeClr val="dk1">
                      <a:tint val="66000"/>
                      <a:satMod val="160000"/>
                    </a:schemeClr>
                  </a:gs>
                  <a:gs pos="50000">
                    <a:schemeClr val="dk1">
                      <a:tint val="44500"/>
                      <a:satMod val="160000"/>
                    </a:schemeClr>
                  </a:gs>
                  <a:gs pos="100000">
                    <a:schemeClr val="dk1">
                      <a:tint val="23500"/>
                      <a:satMod val="160000"/>
                    </a:schemeClr>
                  </a:gs>
                </a:gsLst>
                <a:lin ang="2700000" scaled="1"/>
                <a:tileRect/>
              </a:gradFill>
            </a:rPr>
            <a:t>  </a:t>
          </a:r>
          <a:r>
            <a:rPr lang="cs-CZ" sz="3200" b="1" dirty="0" smtClean="0">
              <a:solidFill>
                <a:srgbClr val="002060"/>
              </a:solidFill>
            </a:rPr>
            <a:t>sport</a:t>
          </a:r>
          <a:endParaRPr lang="cs-CZ" sz="5800" dirty="0">
            <a:gradFill flip="none" rotWithShape="1">
              <a:gsLst>
                <a:gs pos="0">
                  <a:schemeClr val="dk1">
                    <a:tint val="66000"/>
                    <a:satMod val="160000"/>
                  </a:schemeClr>
                </a:gs>
                <a:gs pos="50000">
                  <a:schemeClr val="dk1">
                    <a:tint val="44500"/>
                    <a:satMod val="160000"/>
                  </a:schemeClr>
                </a:gs>
                <a:gs pos="100000">
                  <a:schemeClr val="dk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a:endParaRPr>
        </a:p>
      </dgm:t>
    </dgm:pt>
    <dgm:pt modelId="{D2413A2A-0CA9-4760-9775-564FA820E465}" type="parTrans" cxnId="{2DE0BA3A-7692-4439-95FB-91992D153519}">
      <dgm:prSet/>
      <dgm:spPr/>
      <dgm:t>
        <a:bodyPr/>
        <a:lstStyle/>
        <a:p>
          <a:endParaRPr lang="cs-CZ"/>
        </a:p>
      </dgm:t>
    </dgm:pt>
    <dgm:pt modelId="{25938CAE-3720-4281-A472-4B19B21E17CD}" type="sibTrans" cxnId="{2DE0BA3A-7692-4439-95FB-91992D153519}">
      <dgm:prSet/>
      <dgm:spPr/>
      <dgm:t>
        <a:bodyPr/>
        <a:lstStyle/>
        <a:p>
          <a:endParaRPr lang="cs-CZ"/>
        </a:p>
      </dgm:t>
    </dgm:pt>
    <dgm:pt modelId="{B443DC5C-C6F9-493E-80CC-5312F57F0AE1}">
      <dgm:prSet phldrT="[Text]"/>
      <dgm:spPr>
        <a:noFill/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570151B3-939C-4928-9C5A-50C2ECB8FC3D}" type="parTrans" cxnId="{C294C27E-3CB7-4822-81A8-9B6F05F813B7}">
      <dgm:prSet/>
      <dgm:spPr/>
      <dgm:t>
        <a:bodyPr/>
        <a:lstStyle/>
        <a:p>
          <a:endParaRPr lang="cs-CZ"/>
        </a:p>
      </dgm:t>
    </dgm:pt>
    <dgm:pt modelId="{AE90E22F-65FD-46E7-8E36-BC493872B9A2}" type="sibTrans" cxnId="{C294C27E-3CB7-4822-81A8-9B6F05F813B7}">
      <dgm:prSet/>
      <dgm:spPr/>
      <dgm:t>
        <a:bodyPr/>
        <a:lstStyle/>
        <a:p>
          <a:endParaRPr lang="cs-CZ"/>
        </a:p>
      </dgm:t>
    </dgm:pt>
    <dgm:pt modelId="{F4C708B7-A314-4E78-9D83-2E5F8859B426}">
      <dgm:prSet phldrT="[Text]"/>
      <dgm:spPr>
        <a:noFill/>
      </dgm:spPr>
      <dgm:t>
        <a:bodyPr/>
        <a:lstStyle/>
        <a:p>
          <a:r>
            <a:rPr lang="cs-CZ" dirty="0" smtClean="0"/>
            <a:t> </a:t>
          </a:r>
          <a:endParaRPr lang="cs-CZ" dirty="0"/>
        </a:p>
      </dgm:t>
    </dgm:pt>
    <dgm:pt modelId="{7D8898E4-4389-4F4A-9844-6E1271CB49F8}" type="parTrans" cxnId="{5218AAD4-E78E-4BAC-8533-8878A49CA37A}">
      <dgm:prSet/>
      <dgm:spPr/>
      <dgm:t>
        <a:bodyPr/>
        <a:lstStyle/>
        <a:p>
          <a:endParaRPr lang="cs-CZ"/>
        </a:p>
      </dgm:t>
    </dgm:pt>
    <dgm:pt modelId="{E473B0E8-8FCC-4F9A-83D2-13A0516F0816}" type="sibTrans" cxnId="{5218AAD4-E78E-4BAC-8533-8878A49CA37A}">
      <dgm:prSet/>
      <dgm:spPr/>
      <dgm:t>
        <a:bodyPr/>
        <a:lstStyle/>
        <a:p>
          <a:endParaRPr lang="cs-CZ"/>
        </a:p>
      </dgm:t>
    </dgm:pt>
    <dgm:pt modelId="{B144FA81-234B-472D-A57F-1F12C8B4B8B1}">
      <dgm:prSet phldrT="[Text]"/>
      <dgm:spPr>
        <a:noFill/>
      </dgm:spPr>
      <dgm:t>
        <a:bodyPr/>
        <a:lstStyle/>
        <a:p>
          <a:endParaRPr lang="cs-CZ" dirty="0"/>
        </a:p>
      </dgm:t>
    </dgm:pt>
    <dgm:pt modelId="{20A8C904-50C8-42C2-85FF-EDA418C41DD1}" type="parTrans" cxnId="{7637E86E-A5DB-4F69-B6D5-A5F5D8F4F795}">
      <dgm:prSet/>
      <dgm:spPr/>
      <dgm:t>
        <a:bodyPr/>
        <a:lstStyle/>
        <a:p>
          <a:endParaRPr lang="cs-CZ"/>
        </a:p>
      </dgm:t>
    </dgm:pt>
    <dgm:pt modelId="{1E4BEF1F-54E3-40EF-BC48-278AEFD5E931}" type="sibTrans" cxnId="{7637E86E-A5DB-4F69-B6D5-A5F5D8F4F795}">
      <dgm:prSet/>
      <dgm:spPr/>
      <dgm:t>
        <a:bodyPr/>
        <a:lstStyle/>
        <a:p>
          <a:endParaRPr lang="cs-CZ"/>
        </a:p>
      </dgm:t>
    </dgm:pt>
    <dgm:pt modelId="{81E34423-B136-44B6-B1DC-CC309017A3C0}" type="pres">
      <dgm:prSet presAssocID="{5ED4E478-5DBF-4D19-9AB0-F9FB1E9D23F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F70E891-BC4A-43F4-9E83-3A8CFEAC8CDA}" type="pres">
      <dgm:prSet presAssocID="{973AE42A-EF92-4CAE-BA60-762963287FB1}" presName="hierRoot1" presStyleCnt="0">
        <dgm:presLayoutVars>
          <dgm:hierBranch val="init"/>
        </dgm:presLayoutVars>
      </dgm:prSet>
      <dgm:spPr/>
    </dgm:pt>
    <dgm:pt modelId="{24AF4509-0C63-4DF2-8C04-6AD041826174}" type="pres">
      <dgm:prSet presAssocID="{973AE42A-EF92-4CAE-BA60-762963287FB1}" presName="rootComposite1" presStyleCnt="0"/>
      <dgm:spPr/>
    </dgm:pt>
    <dgm:pt modelId="{4BEFCF6E-337D-4154-9C8C-04413583A62B}" type="pres">
      <dgm:prSet presAssocID="{973AE42A-EF92-4CAE-BA60-762963287FB1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6D1E4BC-2046-48CF-A309-302B36AABA27}" type="pres">
      <dgm:prSet presAssocID="{973AE42A-EF92-4CAE-BA60-762963287FB1}" presName="rootConnector1" presStyleLbl="node1" presStyleIdx="0" presStyleCnt="0"/>
      <dgm:spPr/>
      <dgm:t>
        <a:bodyPr/>
        <a:lstStyle/>
        <a:p>
          <a:endParaRPr lang="cs-CZ"/>
        </a:p>
      </dgm:t>
    </dgm:pt>
    <dgm:pt modelId="{67F7F39A-C14D-4F10-9ABA-8904F5250CA0}" type="pres">
      <dgm:prSet presAssocID="{973AE42A-EF92-4CAE-BA60-762963287FB1}" presName="hierChild2" presStyleCnt="0"/>
      <dgm:spPr/>
    </dgm:pt>
    <dgm:pt modelId="{4EE3C8F6-48FC-406E-8334-262FDDC4754E}" type="pres">
      <dgm:prSet presAssocID="{570151B3-939C-4928-9C5A-50C2ECB8FC3D}" presName="Name37" presStyleLbl="parChTrans1D2" presStyleIdx="0" presStyleCnt="3"/>
      <dgm:spPr/>
      <dgm:t>
        <a:bodyPr/>
        <a:lstStyle/>
        <a:p>
          <a:endParaRPr lang="cs-CZ"/>
        </a:p>
      </dgm:t>
    </dgm:pt>
    <dgm:pt modelId="{8629530D-4D39-48E1-B40B-9116BCB6DE8B}" type="pres">
      <dgm:prSet presAssocID="{B443DC5C-C6F9-493E-80CC-5312F57F0AE1}" presName="hierRoot2" presStyleCnt="0">
        <dgm:presLayoutVars>
          <dgm:hierBranch val="init"/>
        </dgm:presLayoutVars>
      </dgm:prSet>
      <dgm:spPr/>
    </dgm:pt>
    <dgm:pt modelId="{2DC1AF25-5DAD-49E2-A28A-F32502F30F9F}" type="pres">
      <dgm:prSet presAssocID="{B443DC5C-C6F9-493E-80CC-5312F57F0AE1}" presName="rootComposite" presStyleCnt="0"/>
      <dgm:spPr/>
    </dgm:pt>
    <dgm:pt modelId="{601CD4AF-AE4D-4FE0-84E1-11360862B226}" type="pres">
      <dgm:prSet presAssocID="{B443DC5C-C6F9-493E-80CC-5312F57F0AE1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32C718-D3C8-4A55-BA9E-D311B06199FA}" type="pres">
      <dgm:prSet presAssocID="{B443DC5C-C6F9-493E-80CC-5312F57F0AE1}" presName="rootConnector" presStyleLbl="node2" presStyleIdx="0" presStyleCnt="3"/>
      <dgm:spPr/>
      <dgm:t>
        <a:bodyPr/>
        <a:lstStyle/>
        <a:p>
          <a:endParaRPr lang="cs-CZ"/>
        </a:p>
      </dgm:t>
    </dgm:pt>
    <dgm:pt modelId="{1B61D805-83D8-4F4A-B8C1-957661E56768}" type="pres">
      <dgm:prSet presAssocID="{B443DC5C-C6F9-493E-80CC-5312F57F0AE1}" presName="hierChild4" presStyleCnt="0"/>
      <dgm:spPr/>
    </dgm:pt>
    <dgm:pt modelId="{8149414C-EB2F-4C67-BCA5-DEE32BF935E9}" type="pres">
      <dgm:prSet presAssocID="{B443DC5C-C6F9-493E-80CC-5312F57F0AE1}" presName="hierChild5" presStyleCnt="0"/>
      <dgm:spPr/>
    </dgm:pt>
    <dgm:pt modelId="{7F0DC495-5093-4452-8885-570DD3FB4874}" type="pres">
      <dgm:prSet presAssocID="{7D8898E4-4389-4F4A-9844-6E1271CB49F8}" presName="Name37" presStyleLbl="parChTrans1D2" presStyleIdx="1" presStyleCnt="3"/>
      <dgm:spPr/>
      <dgm:t>
        <a:bodyPr/>
        <a:lstStyle/>
        <a:p>
          <a:endParaRPr lang="cs-CZ"/>
        </a:p>
      </dgm:t>
    </dgm:pt>
    <dgm:pt modelId="{7E350400-0CF4-48B6-B98D-7B1D4AE265AD}" type="pres">
      <dgm:prSet presAssocID="{F4C708B7-A314-4E78-9D83-2E5F8859B426}" presName="hierRoot2" presStyleCnt="0">
        <dgm:presLayoutVars>
          <dgm:hierBranch val="init"/>
        </dgm:presLayoutVars>
      </dgm:prSet>
      <dgm:spPr/>
    </dgm:pt>
    <dgm:pt modelId="{CD01B4B6-CDD4-467C-8053-F286972EE6E3}" type="pres">
      <dgm:prSet presAssocID="{F4C708B7-A314-4E78-9D83-2E5F8859B426}" presName="rootComposite" presStyleCnt="0"/>
      <dgm:spPr/>
    </dgm:pt>
    <dgm:pt modelId="{8E94ACAC-BAC4-42A9-B8B4-00782A527153}" type="pres">
      <dgm:prSet presAssocID="{F4C708B7-A314-4E78-9D83-2E5F8859B426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66053D4-6899-4B6C-91B6-A6ECE22FAB25}" type="pres">
      <dgm:prSet presAssocID="{F4C708B7-A314-4E78-9D83-2E5F8859B426}" presName="rootConnector" presStyleLbl="node2" presStyleIdx="1" presStyleCnt="3"/>
      <dgm:spPr/>
      <dgm:t>
        <a:bodyPr/>
        <a:lstStyle/>
        <a:p>
          <a:endParaRPr lang="cs-CZ"/>
        </a:p>
      </dgm:t>
    </dgm:pt>
    <dgm:pt modelId="{0D784EB3-0335-44D6-9E39-75937A8812E8}" type="pres">
      <dgm:prSet presAssocID="{F4C708B7-A314-4E78-9D83-2E5F8859B426}" presName="hierChild4" presStyleCnt="0"/>
      <dgm:spPr/>
    </dgm:pt>
    <dgm:pt modelId="{7A0CBDE4-E0E0-4D09-B341-785E520F1C93}" type="pres">
      <dgm:prSet presAssocID="{F4C708B7-A314-4E78-9D83-2E5F8859B426}" presName="hierChild5" presStyleCnt="0"/>
      <dgm:spPr/>
    </dgm:pt>
    <dgm:pt modelId="{46320060-5BC6-40DE-B4A6-AFC7B139A7A4}" type="pres">
      <dgm:prSet presAssocID="{20A8C904-50C8-42C2-85FF-EDA418C41DD1}" presName="Name37" presStyleLbl="parChTrans1D2" presStyleIdx="2" presStyleCnt="3"/>
      <dgm:spPr/>
      <dgm:t>
        <a:bodyPr/>
        <a:lstStyle/>
        <a:p>
          <a:endParaRPr lang="cs-CZ"/>
        </a:p>
      </dgm:t>
    </dgm:pt>
    <dgm:pt modelId="{CDE2DA73-88B6-4862-A1A1-B9796B183F38}" type="pres">
      <dgm:prSet presAssocID="{B144FA81-234B-472D-A57F-1F12C8B4B8B1}" presName="hierRoot2" presStyleCnt="0">
        <dgm:presLayoutVars>
          <dgm:hierBranch val="init"/>
        </dgm:presLayoutVars>
      </dgm:prSet>
      <dgm:spPr/>
    </dgm:pt>
    <dgm:pt modelId="{0CA1BDEC-83C1-46E0-990B-F0ECF78E6C0F}" type="pres">
      <dgm:prSet presAssocID="{B144FA81-234B-472D-A57F-1F12C8B4B8B1}" presName="rootComposite" presStyleCnt="0"/>
      <dgm:spPr/>
    </dgm:pt>
    <dgm:pt modelId="{F8432A9B-328E-44F1-8DB1-06326FA5139B}" type="pres">
      <dgm:prSet presAssocID="{B144FA81-234B-472D-A57F-1F12C8B4B8B1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5E1A79-4FCB-4554-ADCF-AE3B5D555B57}" type="pres">
      <dgm:prSet presAssocID="{B144FA81-234B-472D-A57F-1F12C8B4B8B1}" presName="rootConnector" presStyleLbl="node2" presStyleIdx="2" presStyleCnt="3"/>
      <dgm:spPr/>
      <dgm:t>
        <a:bodyPr/>
        <a:lstStyle/>
        <a:p>
          <a:endParaRPr lang="cs-CZ"/>
        </a:p>
      </dgm:t>
    </dgm:pt>
    <dgm:pt modelId="{76DF2BEE-AC53-4E65-B628-D0345204184D}" type="pres">
      <dgm:prSet presAssocID="{B144FA81-234B-472D-A57F-1F12C8B4B8B1}" presName="hierChild4" presStyleCnt="0"/>
      <dgm:spPr/>
    </dgm:pt>
    <dgm:pt modelId="{D7DC6A8F-5A33-4CBF-AE41-66925D117906}" type="pres">
      <dgm:prSet presAssocID="{B144FA81-234B-472D-A57F-1F12C8B4B8B1}" presName="hierChild5" presStyleCnt="0"/>
      <dgm:spPr/>
    </dgm:pt>
    <dgm:pt modelId="{9ABA1AE0-FBC8-4FCA-B0DD-C5C1AF774B39}" type="pres">
      <dgm:prSet presAssocID="{973AE42A-EF92-4CAE-BA60-762963287FB1}" presName="hierChild3" presStyleCnt="0"/>
      <dgm:spPr/>
    </dgm:pt>
  </dgm:ptLst>
  <dgm:cxnLst>
    <dgm:cxn modelId="{2DE0BA3A-7692-4439-95FB-91992D153519}" srcId="{5ED4E478-5DBF-4D19-9AB0-F9FB1E9D23FA}" destId="{973AE42A-EF92-4CAE-BA60-762963287FB1}" srcOrd="0" destOrd="0" parTransId="{D2413A2A-0CA9-4760-9775-564FA820E465}" sibTransId="{25938CAE-3720-4281-A472-4B19B21E17CD}"/>
    <dgm:cxn modelId="{C294C27E-3CB7-4822-81A8-9B6F05F813B7}" srcId="{973AE42A-EF92-4CAE-BA60-762963287FB1}" destId="{B443DC5C-C6F9-493E-80CC-5312F57F0AE1}" srcOrd="0" destOrd="0" parTransId="{570151B3-939C-4928-9C5A-50C2ECB8FC3D}" sibTransId="{AE90E22F-65FD-46E7-8E36-BC493872B9A2}"/>
    <dgm:cxn modelId="{157E90CA-0A06-43E6-A968-81DF03122652}" type="presOf" srcId="{F4C708B7-A314-4E78-9D83-2E5F8859B426}" destId="{666053D4-6899-4B6C-91B6-A6ECE22FAB25}" srcOrd="1" destOrd="0" presId="urn:microsoft.com/office/officeart/2005/8/layout/orgChart1"/>
    <dgm:cxn modelId="{7125F792-8862-462C-94EC-9D4192EF2764}" type="presOf" srcId="{F4C708B7-A314-4E78-9D83-2E5F8859B426}" destId="{8E94ACAC-BAC4-42A9-B8B4-00782A527153}" srcOrd="0" destOrd="0" presId="urn:microsoft.com/office/officeart/2005/8/layout/orgChart1"/>
    <dgm:cxn modelId="{44CDE2B6-5DD5-4411-B70E-80F4C55216DA}" type="presOf" srcId="{20A8C904-50C8-42C2-85FF-EDA418C41DD1}" destId="{46320060-5BC6-40DE-B4A6-AFC7B139A7A4}" srcOrd="0" destOrd="0" presId="urn:microsoft.com/office/officeart/2005/8/layout/orgChart1"/>
    <dgm:cxn modelId="{0EFB5D7C-A249-448A-8470-70B784785D51}" type="presOf" srcId="{973AE42A-EF92-4CAE-BA60-762963287FB1}" destId="{F6D1E4BC-2046-48CF-A309-302B36AABA27}" srcOrd="1" destOrd="0" presId="urn:microsoft.com/office/officeart/2005/8/layout/orgChart1"/>
    <dgm:cxn modelId="{8B75AA2A-08E3-4176-AA73-4776A8E08D46}" type="presOf" srcId="{973AE42A-EF92-4CAE-BA60-762963287FB1}" destId="{4BEFCF6E-337D-4154-9C8C-04413583A62B}" srcOrd="0" destOrd="0" presId="urn:microsoft.com/office/officeart/2005/8/layout/orgChart1"/>
    <dgm:cxn modelId="{7637E86E-A5DB-4F69-B6D5-A5F5D8F4F795}" srcId="{973AE42A-EF92-4CAE-BA60-762963287FB1}" destId="{B144FA81-234B-472D-A57F-1F12C8B4B8B1}" srcOrd="2" destOrd="0" parTransId="{20A8C904-50C8-42C2-85FF-EDA418C41DD1}" sibTransId="{1E4BEF1F-54E3-40EF-BC48-278AEFD5E931}"/>
    <dgm:cxn modelId="{23067793-F057-4C8A-9A80-BC134A6C2355}" type="presOf" srcId="{7D8898E4-4389-4F4A-9844-6E1271CB49F8}" destId="{7F0DC495-5093-4452-8885-570DD3FB4874}" srcOrd="0" destOrd="0" presId="urn:microsoft.com/office/officeart/2005/8/layout/orgChart1"/>
    <dgm:cxn modelId="{5218AAD4-E78E-4BAC-8533-8878A49CA37A}" srcId="{973AE42A-EF92-4CAE-BA60-762963287FB1}" destId="{F4C708B7-A314-4E78-9D83-2E5F8859B426}" srcOrd="1" destOrd="0" parTransId="{7D8898E4-4389-4F4A-9844-6E1271CB49F8}" sibTransId="{E473B0E8-8FCC-4F9A-83D2-13A0516F0816}"/>
    <dgm:cxn modelId="{1B6D5CB5-CF1E-44AC-B6DD-D0A508A063EB}" type="presOf" srcId="{B144FA81-234B-472D-A57F-1F12C8B4B8B1}" destId="{F8432A9B-328E-44F1-8DB1-06326FA5139B}" srcOrd="0" destOrd="0" presId="urn:microsoft.com/office/officeart/2005/8/layout/orgChart1"/>
    <dgm:cxn modelId="{BBDE6697-2847-4E42-B09E-2C2C200C41D6}" type="presOf" srcId="{B144FA81-234B-472D-A57F-1F12C8B4B8B1}" destId="{F95E1A79-4FCB-4554-ADCF-AE3B5D555B57}" srcOrd="1" destOrd="0" presId="urn:microsoft.com/office/officeart/2005/8/layout/orgChart1"/>
    <dgm:cxn modelId="{2C11438F-33ED-4C00-82F2-AD6B01D69E05}" type="presOf" srcId="{B443DC5C-C6F9-493E-80CC-5312F57F0AE1}" destId="{601CD4AF-AE4D-4FE0-84E1-11360862B226}" srcOrd="0" destOrd="0" presId="urn:microsoft.com/office/officeart/2005/8/layout/orgChart1"/>
    <dgm:cxn modelId="{62169F21-560A-4FE1-8C62-644B9D00848C}" type="presOf" srcId="{B443DC5C-C6F9-493E-80CC-5312F57F0AE1}" destId="{9132C718-D3C8-4A55-BA9E-D311B06199FA}" srcOrd="1" destOrd="0" presId="urn:microsoft.com/office/officeart/2005/8/layout/orgChart1"/>
    <dgm:cxn modelId="{7C92CF45-5031-4EDE-9319-568B70ABA9DB}" type="presOf" srcId="{5ED4E478-5DBF-4D19-9AB0-F9FB1E9D23FA}" destId="{81E34423-B136-44B6-B1DC-CC309017A3C0}" srcOrd="0" destOrd="0" presId="urn:microsoft.com/office/officeart/2005/8/layout/orgChart1"/>
    <dgm:cxn modelId="{B4040CD2-27E8-4525-9F1D-123549874E41}" type="presOf" srcId="{570151B3-939C-4928-9C5A-50C2ECB8FC3D}" destId="{4EE3C8F6-48FC-406E-8334-262FDDC4754E}" srcOrd="0" destOrd="0" presId="urn:microsoft.com/office/officeart/2005/8/layout/orgChart1"/>
    <dgm:cxn modelId="{5DFDF96E-5ACE-4FF7-8178-A1D18FBC3193}" type="presParOf" srcId="{81E34423-B136-44B6-B1DC-CC309017A3C0}" destId="{BF70E891-BC4A-43F4-9E83-3A8CFEAC8CDA}" srcOrd="0" destOrd="0" presId="urn:microsoft.com/office/officeart/2005/8/layout/orgChart1"/>
    <dgm:cxn modelId="{BDA24B72-11C0-4DF3-959B-005805BC4C90}" type="presParOf" srcId="{BF70E891-BC4A-43F4-9E83-3A8CFEAC8CDA}" destId="{24AF4509-0C63-4DF2-8C04-6AD041826174}" srcOrd="0" destOrd="0" presId="urn:microsoft.com/office/officeart/2005/8/layout/orgChart1"/>
    <dgm:cxn modelId="{021D3DB5-7997-4291-9082-25CDFBAA811F}" type="presParOf" srcId="{24AF4509-0C63-4DF2-8C04-6AD041826174}" destId="{4BEFCF6E-337D-4154-9C8C-04413583A62B}" srcOrd="0" destOrd="0" presId="urn:microsoft.com/office/officeart/2005/8/layout/orgChart1"/>
    <dgm:cxn modelId="{C741083C-9186-4E15-83A2-7E8840E57995}" type="presParOf" srcId="{24AF4509-0C63-4DF2-8C04-6AD041826174}" destId="{F6D1E4BC-2046-48CF-A309-302B36AABA27}" srcOrd="1" destOrd="0" presId="urn:microsoft.com/office/officeart/2005/8/layout/orgChart1"/>
    <dgm:cxn modelId="{D47993C2-EEE4-47A7-8E49-C452732833A6}" type="presParOf" srcId="{BF70E891-BC4A-43F4-9E83-3A8CFEAC8CDA}" destId="{67F7F39A-C14D-4F10-9ABA-8904F5250CA0}" srcOrd="1" destOrd="0" presId="urn:microsoft.com/office/officeart/2005/8/layout/orgChart1"/>
    <dgm:cxn modelId="{61A739A2-6905-4D7A-8FD4-76844EABD2A3}" type="presParOf" srcId="{67F7F39A-C14D-4F10-9ABA-8904F5250CA0}" destId="{4EE3C8F6-48FC-406E-8334-262FDDC4754E}" srcOrd="0" destOrd="0" presId="urn:microsoft.com/office/officeart/2005/8/layout/orgChart1"/>
    <dgm:cxn modelId="{8D1C6A0E-33B9-47DB-B8EE-18FA33ADB2A5}" type="presParOf" srcId="{67F7F39A-C14D-4F10-9ABA-8904F5250CA0}" destId="{8629530D-4D39-48E1-B40B-9116BCB6DE8B}" srcOrd="1" destOrd="0" presId="urn:microsoft.com/office/officeart/2005/8/layout/orgChart1"/>
    <dgm:cxn modelId="{E4FDFA19-6990-4296-8AD8-B4C25C6976DA}" type="presParOf" srcId="{8629530D-4D39-48E1-B40B-9116BCB6DE8B}" destId="{2DC1AF25-5DAD-49E2-A28A-F32502F30F9F}" srcOrd="0" destOrd="0" presId="urn:microsoft.com/office/officeart/2005/8/layout/orgChart1"/>
    <dgm:cxn modelId="{A3D9404C-5AAD-4FB9-96EE-5ECBFFBA88B0}" type="presParOf" srcId="{2DC1AF25-5DAD-49E2-A28A-F32502F30F9F}" destId="{601CD4AF-AE4D-4FE0-84E1-11360862B226}" srcOrd="0" destOrd="0" presId="urn:microsoft.com/office/officeart/2005/8/layout/orgChart1"/>
    <dgm:cxn modelId="{9233CFA6-CEE1-415B-856E-896BBC10DFEC}" type="presParOf" srcId="{2DC1AF25-5DAD-49E2-A28A-F32502F30F9F}" destId="{9132C718-D3C8-4A55-BA9E-D311B06199FA}" srcOrd="1" destOrd="0" presId="urn:microsoft.com/office/officeart/2005/8/layout/orgChart1"/>
    <dgm:cxn modelId="{84ABF55E-5C90-44F0-8A9F-E89015133066}" type="presParOf" srcId="{8629530D-4D39-48E1-B40B-9116BCB6DE8B}" destId="{1B61D805-83D8-4F4A-B8C1-957661E56768}" srcOrd="1" destOrd="0" presId="urn:microsoft.com/office/officeart/2005/8/layout/orgChart1"/>
    <dgm:cxn modelId="{D54723AB-4200-4934-9584-18590801039E}" type="presParOf" srcId="{8629530D-4D39-48E1-B40B-9116BCB6DE8B}" destId="{8149414C-EB2F-4C67-BCA5-DEE32BF935E9}" srcOrd="2" destOrd="0" presId="urn:microsoft.com/office/officeart/2005/8/layout/orgChart1"/>
    <dgm:cxn modelId="{470A3FE4-D7E7-4B16-98EE-7AE41F35E4D7}" type="presParOf" srcId="{67F7F39A-C14D-4F10-9ABA-8904F5250CA0}" destId="{7F0DC495-5093-4452-8885-570DD3FB4874}" srcOrd="2" destOrd="0" presId="urn:microsoft.com/office/officeart/2005/8/layout/orgChart1"/>
    <dgm:cxn modelId="{06264D5F-98F8-473D-AFB0-DF95AAB53848}" type="presParOf" srcId="{67F7F39A-C14D-4F10-9ABA-8904F5250CA0}" destId="{7E350400-0CF4-48B6-B98D-7B1D4AE265AD}" srcOrd="3" destOrd="0" presId="urn:microsoft.com/office/officeart/2005/8/layout/orgChart1"/>
    <dgm:cxn modelId="{B0D454B4-2351-49F2-A6A1-4FA708FAF796}" type="presParOf" srcId="{7E350400-0CF4-48B6-B98D-7B1D4AE265AD}" destId="{CD01B4B6-CDD4-467C-8053-F286972EE6E3}" srcOrd="0" destOrd="0" presId="urn:microsoft.com/office/officeart/2005/8/layout/orgChart1"/>
    <dgm:cxn modelId="{B567C603-EA6B-456C-8C17-A5DAF7CC7986}" type="presParOf" srcId="{CD01B4B6-CDD4-467C-8053-F286972EE6E3}" destId="{8E94ACAC-BAC4-42A9-B8B4-00782A527153}" srcOrd="0" destOrd="0" presId="urn:microsoft.com/office/officeart/2005/8/layout/orgChart1"/>
    <dgm:cxn modelId="{7F7032A7-3695-440E-B740-12968E6D670F}" type="presParOf" srcId="{CD01B4B6-CDD4-467C-8053-F286972EE6E3}" destId="{666053D4-6899-4B6C-91B6-A6ECE22FAB25}" srcOrd="1" destOrd="0" presId="urn:microsoft.com/office/officeart/2005/8/layout/orgChart1"/>
    <dgm:cxn modelId="{2965B9B6-8FD8-4385-AF67-6F117ED41385}" type="presParOf" srcId="{7E350400-0CF4-48B6-B98D-7B1D4AE265AD}" destId="{0D784EB3-0335-44D6-9E39-75937A8812E8}" srcOrd="1" destOrd="0" presId="urn:microsoft.com/office/officeart/2005/8/layout/orgChart1"/>
    <dgm:cxn modelId="{4172B4E1-AA0D-4911-8678-3C6F3BDB24C0}" type="presParOf" srcId="{7E350400-0CF4-48B6-B98D-7B1D4AE265AD}" destId="{7A0CBDE4-E0E0-4D09-B341-785E520F1C93}" srcOrd="2" destOrd="0" presId="urn:microsoft.com/office/officeart/2005/8/layout/orgChart1"/>
    <dgm:cxn modelId="{DA3533B8-3432-40E2-A784-9AC6FFAA4E05}" type="presParOf" srcId="{67F7F39A-C14D-4F10-9ABA-8904F5250CA0}" destId="{46320060-5BC6-40DE-B4A6-AFC7B139A7A4}" srcOrd="4" destOrd="0" presId="urn:microsoft.com/office/officeart/2005/8/layout/orgChart1"/>
    <dgm:cxn modelId="{79EC366E-8E19-462A-9DC4-35784515C1EC}" type="presParOf" srcId="{67F7F39A-C14D-4F10-9ABA-8904F5250CA0}" destId="{CDE2DA73-88B6-4862-A1A1-B9796B183F38}" srcOrd="5" destOrd="0" presId="urn:microsoft.com/office/officeart/2005/8/layout/orgChart1"/>
    <dgm:cxn modelId="{86F00DA9-FA41-4BD1-9FAF-6345BD3CB59E}" type="presParOf" srcId="{CDE2DA73-88B6-4862-A1A1-B9796B183F38}" destId="{0CA1BDEC-83C1-46E0-990B-F0ECF78E6C0F}" srcOrd="0" destOrd="0" presId="urn:microsoft.com/office/officeart/2005/8/layout/orgChart1"/>
    <dgm:cxn modelId="{D3B5697E-8AC9-4DC9-97A2-FEF6A22E5125}" type="presParOf" srcId="{0CA1BDEC-83C1-46E0-990B-F0ECF78E6C0F}" destId="{F8432A9B-328E-44F1-8DB1-06326FA5139B}" srcOrd="0" destOrd="0" presId="urn:microsoft.com/office/officeart/2005/8/layout/orgChart1"/>
    <dgm:cxn modelId="{9498EA8E-F2AE-4ED5-99E0-BA111CD15C48}" type="presParOf" srcId="{0CA1BDEC-83C1-46E0-990B-F0ECF78E6C0F}" destId="{F95E1A79-4FCB-4554-ADCF-AE3B5D555B57}" srcOrd="1" destOrd="0" presId="urn:microsoft.com/office/officeart/2005/8/layout/orgChart1"/>
    <dgm:cxn modelId="{36DE19B1-143A-4A90-955E-6A0D1CB5A29D}" type="presParOf" srcId="{CDE2DA73-88B6-4862-A1A1-B9796B183F38}" destId="{76DF2BEE-AC53-4E65-B628-D0345204184D}" srcOrd="1" destOrd="0" presId="urn:microsoft.com/office/officeart/2005/8/layout/orgChart1"/>
    <dgm:cxn modelId="{F7CFE923-D047-4343-B0AD-8D14C2A19659}" type="presParOf" srcId="{CDE2DA73-88B6-4862-A1A1-B9796B183F38}" destId="{D7DC6A8F-5A33-4CBF-AE41-66925D117906}" srcOrd="2" destOrd="0" presId="urn:microsoft.com/office/officeart/2005/8/layout/orgChart1"/>
    <dgm:cxn modelId="{15246FAC-47E5-40C3-AB24-10FC73843FE1}" type="presParOf" srcId="{BF70E891-BC4A-43F4-9E83-3A8CFEAC8CDA}" destId="{9ABA1AE0-FBC8-4FCA-B0DD-C5C1AF774B39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VY_32_INOVACE_03_Slova nadřazená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20060-5BC6-40DE-B4A6-AFC7B139A7A4}">
      <dsp:nvSpPr>
        <dsp:cNvPr id="0" name=""/>
        <dsp:cNvSpPr/>
      </dsp:nvSpPr>
      <dsp:spPr>
        <a:xfrm>
          <a:off x="3048000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0DC495-5093-4452-8885-570DD3FB4874}">
      <dsp:nvSpPr>
        <dsp:cNvPr id="0" name=""/>
        <dsp:cNvSpPr/>
      </dsp:nvSpPr>
      <dsp:spPr>
        <a:xfrm>
          <a:off x="3002280" y="18448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E3C8F6-48FC-406E-8334-262FDDC4754E}">
      <dsp:nvSpPr>
        <dsp:cNvPr id="0" name=""/>
        <dsp:cNvSpPr/>
      </dsp:nvSpPr>
      <dsp:spPr>
        <a:xfrm>
          <a:off x="891517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EFCF6E-337D-4154-9C8C-04413583A62B}">
      <dsp:nvSpPr>
        <dsp:cNvPr id="0" name=""/>
        <dsp:cNvSpPr/>
      </dsp:nvSpPr>
      <dsp:spPr>
        <a:xfrm>
          <a:off x="2156891" y="953758"/>
          <a:ext cx="1782216" cy="891108"/>
        </a:xfrm>
        <a:prstGeom prst="rect">
          <a:avLst/>
        </a:prstGeom>
        <a:gradFill flip="none" rotWithShape="0">
          <a:gsLst>
            <a:gs pos="0">
              <a:srgbClr val="CA0697">
                <a:tint val="66000"/>
                <a:satMod val="160000"/>
              </a:srgbClr>
            </a:gs>
            <a:gs pos="50000">
              <a:srgbClr val="CA0697">
                <a:tint val="44500"/>
                <a:satMod val="160000"/>
              </a:srgbClr>
            </a:gs>
            <a:gs pos="100000">
              <a:srgbClr val="CA0697">
                <a:tint val="23500"/>
                <a:satMod val="160000"/>
              </a:srgbClr>
            </a:gs>
          </a:gsLst>
          <a:lin ang="2700000" scaled="1"/>
          <a:tileRect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>
              <a:gradFill flip="none" rotWithShape="1">
                <a:gsLst>
                  <a:gs pos="0">
                    <a:schemeClr val="dk1">
                      <a:tint val="66000"/>
                      <a:satMod val="160000"/>
                    </a:schemeClr>
                  </a:gs>
                  <a:gs pos="50000">
                    <a:schemeClr val="dk1">
                      <a:tint val="44500"/>
                      <a:satMod val="160000"/>
                    </a:schemeClr>
                  </a:gs>
                  <a:gs pos="100000">
                    <a:schemeClr val="dk1">
                      <a:tint val="23500"/>
                      <a:satMod val="160000"/>
                    </a:schemeClr>
                  </a:gs>
                </a:gsLst>
                <a:lin ang="2700000" scaled="1"/>
                <a:tileRect/>
              </a:gradFill>
            </a:rPr>
            <a:t>  </a:t>
          </a:r>
          <a:endParaRPr lang="cs-CZ" sz="5800" kern="1200" dirty="0">
            <a:gradFill flip="none" rotWithShape="1">
              <a:gsLst>
                <a:gs pos="0">
                  <a:schemeClr val="dk1">
                    <a:tint val="66000"/>
                    <a:satMod val="160000"/>
                  </a:schemeClr>
                </a:gs>
                <a:gs pos="50000">
                  <a:schemeClr val="dk1">
                    <a:tint val="44500"/>
                    <a:satMod val="160000"/>
                  </a:schemeClr>
                </a:gs>
                <a:gs pos="100000">
                  <a:schemeClr val="dk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a:endParaRPr>
        </a:p>
      </dsp:txBody>
      <dsp:txXfrm>
        <a:off x="2156891" y="953758"/>
        <a:ext cx="1782216" cy="891108"/>
      </dsp:txXfrm>
    </dsp:sp>
    <dsp:sp modelId="{601CD4AF-AE4D-4FE0-84E1-11360862B226}">
      <dsp:nvSpPr>
        <dsp:cNvPr id="0" name=""/>
        <dsp:cNvSpPr/>
      </dsp:nvSpPr>
      <dsp:spPr>
        <a:xfrm>
          <a:off x="409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 </a:t>
          </a:r>
          <a:endParaRPr lang="cs-CZ" sz="5800" kern="1200" dirty="0"/>
        </a:p>
      </dsp:txBody>
      <dsp:txXfrm>
        <a:off x="409" y="2219132"/>
        <a:ext cx="1782216" cy="891108"/>
      </dsp:txXfrm>
    </dsp:sp>
    <dsp:sp modelId="{8E94ACAC-BAC4-42A9-B8B4-00782A527153}">
      <dsp:nvSpPr>
        <dsp:cNvPr id="0" name=""/>
        <dsp:cNvSpPr/>
      </dsp:nvSpPr>
      <dsp:spPr>
        <a:xfrm>
          <a:off x="2156891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 </a:t>
          </a:r>
          <a:endParaRPr lang="cs-CZ" sz="5800" kern="1200" dirty="0"/>
        </a:p>
      </dsp:txBody>
      <dsp:txXfrm>
        <a:off x="2156891" y="2219132"/>
        <a:ext cx="1782216" cy="891108"/>
      </dsp:txXfrm>
    </dsp:sp>
    <dsp:sp modelId="{F8432A9B-328E-44F1-8DB1-06326FA5139B}">
      <dsp:nvSpPr>
        <dsp:cNvPr id="0" name=""/>
        <dsp:cNvSpPr/>
      </dsp:nvSpPr>
      <dsp:spPr>
        <a:xfrm>
          <a:off x="4313373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4313373" y="2219132"/>
        <a:ext cx="1782216" cy="8911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320060-5BC6-40DE-B4A6-AFC7B139A7A4}">
      <dsp:nvSpPr>
        <dsp:cNvPr id="0" name=""/>
        <dsp:cNvSpPr/>
      </dsp:nvSpPr>
      <dsp:spPr>
        <a:xfrm>
          <a:off x="3048000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7132"/>
              </a:lnTo>
              <a:lnTo>
                <a:pt x="2156482" y="187132"/>
              </a:lnTo>
              <a:lnTo>
                <a:pt x="2156482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0DC495-5093-4452-8885-570DD3FB4874}">
      <dsp:nvSpPr>
        <dsp:cNvPr id="0" name=""/>
        <dsp:cNvSpPr/>
      </dsp:nvSpPr>
      <dsp:spPr>
        <a:xfrm>
          <a:off x="3002280" y="1844867"/>
          <a:ext cx="91440" cy="37426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E3C8F6-48FC-406E-8334-262FDDC4754E}">
      <dsp:nvSpPr>
        <dsp:cNvPr id="0" name=""/>
        <dsp:cNvSpPr/>
      </dsp:nvSpPr>
      <dsp:spPr>
        <a:xfrm>
          <a:off x="891517" y="1844867"/>
          <a:ext cx="2156482" cy="374265"/>
        </a:xfrm>
        <a:custGeom>
          <a:avLst/>
          <a:gdLst/>
          <a:ahLst/>
          <a:cxnLst/>
          <a:rect l="0" t="0" r="0" b="0"/>
          <a:pathLst>
            <a:path>
              <a:moveTo>
                <a:pt x="2156482" y="0"/>
              </a:moveTo>
              <a:lnTo>
                <a:pt x="2156482" y="187132"/>
              </a:lnTo>
              <a:lnTo>
                <a:pt x="0" y="187132"/>
              </a:lnTo>
              <a:lnTo>
                <a:pt x="0" y="37426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EFCF6E-337D-4154-9C8C-04413583A62B}">
      <dsp:nvSpPr>
        <dsp:cNvPr id="0" name=""/>
        <dsp:cNvSpPr/>
      </dsp:nvSpPr>
      <dsp:spPr>
        <a:xfrm>
          <a:off x="2156891" y="953758"/>
          <a:ext cx="1782216" cy="891108"/>
        </a:xfrm>
        <a:prstGeom prst="rect">
          <a:avLst/>
        </a:prstGeom>
        <a:gradFill flip="none" rotWithShape="0">
          <a:gsLst>
            <a:gs pos="0">
              <a:srgbClr val="CA0697">
                <a:tint val="66000"/>
                <a:satMod val="160000"/>
              </a:srgbClr>
            </a:gs>
            <a:gs pos="50000">
              <a:srgbClr val="CA0697">
                <a:tint val="44500"/>
                <a:satMod val="160000"/>
              </a:srgbClr>
            </a:gs>
            <a:gs pos="100000">
              <a:srgbClr val="CA0697">
                <a:tint val="23500"/>
                <a:satMod val="160000"/>
              </a:srgbClr>
            </a:gs>
          </a:gsLst>
          <a:lin ang="2700000" scaled="1"/>
          <a:tileRect/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>
              <a:gradFill flip="none" rotWithShape="1">
                <a:gsLst>
                  <a:gs pos="0">
                    <a:schemeClr val="dk1">
                      <a:tint val="66000"/>
                      <a:satMod val="160000"/>
                    </a:schemeClr>
                  </a:gs>
                  <a:gs pos="50000">
                    <a:schemeClr val="dk1">
                      <a:tint val="44500"/>
                      <a:satMod val="160000"/>
                    </a:schemeClr>
                  </a:gs>
                  <a:gs pos="100000">
                    <a:schemeClr val="dk1">
                      <a:tint val="23500"/>
                      <a:satMod val="160000"/>
                    </a:schemeClr>
                  </a:gs>
                </a:gsLst>
                <a:lin ang="2700000" scaled="1"/>
                <a:tileRect/>
              </a:gradFill>
            </a:rPr>
            <a:t>  </a:t>
          </a:r>
          <a:r>
            <a:rPr lang="cs-CZ" sz="3200" b="1" kern="1200" dirty="0" smtClean="0">
              <a:solidFill>
                <a:srgbClr val="002060"/>
              </a:solidFill>
            </a:rPr>
            <a:t>sport</a:t>
          </a:r>
          <a:endParaRPr lang="cs-CZ" sz="5800" kern="1200" dirty="0">
            <a:gradFill flip="none" rotWithShape="1">
              <a:gsLst>
                <a:gs pos="0">
                  <a:schemeClr val="dk1">
                    <a:tint val="66000"/>
                    <a:satMod val="160000"/>
                  </a:schemeClr>
                </a:gs>
                <a:gs pos="50000">
                  <a:schemeClr val="dk1">
                    <a:tint val="44500"/>
                    <a:satMod val="160000"/>
                  </a:schemeClr>
                </a:gs>
                <a:gs pos="100000">
                  <a:schemeClr val="dk1">
                    <a:tint val="23500"/>
                    <a:satMod val="160000"/>
                  </a:schemeClr>
                </a:gs>
              </a:gsLst>
              <a:lin ang="2700000" scaled="1"/>
              <a:tileRect/>
            </a:gradFill>
          </a:endParaRPr>
        </a:p>
      </dsp:txBody>
      <dsp:txXfrm>
        <a:off x="2156891" y="953758"/>
        <a:ext cx="1782216" cy="891108"/>
      </dsp:txXfrm>
    </dsp:sp>
    <dsp:sp modelId="{601CD4AF-AE4D-4FE0-84E1-11360862B226}">
      <dsp:nvSpPr>
        <dsp:cNvPr id="0" name=""/>
        <dsp:cNvSpPr/>
      </dsp:nvSpPr>
      <dsp:spPr>
        <a:xfrm>
          <a:off x="409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 </a:t>
          </a:r>
          <a:endParaRPr lang="cs-CZ" sz="5800" kern="1200" dirty="0"/>
        </a:p>
      </dsp:txBody>
      <dsp:txXfrm>
        <a:off x="409" y="2219132"/>
        <a:ext cx="1782216" cy="891108"/>
      </dsp:txXfrm>
    </dsp:sp>
    <dsp:sp modelId="{8E94ACAC-BAC4-42A9-B8B4-00782A527153}">
      <dsp:nvSpPr>
        <dsp:cNvPr id="0" name=""/>
        <dsp:cNvSpPr/>
      </dsp:nvSpPr>
      <dsp:spPr>
        <a:xfrm>
          <a:off x="2156891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 </a:t>
          </a:r>
          <a:endParaRPr lang="cs-CZ" sz="5800" kern="1200" dirty="0"/>
        </a:p>
      </dsp:txBody>
      <dsp:txXfrm>
        <a:off x="2156891" y="2219132"/>
        <a:ext cx="1782216" cy="891108"/>
      </dsp:txXfrm>
    </dsp:sp>
    <dsp:sp modelId="{F8432A9B-328E-44F1-8DB1-06326FA5139B}">
      <dsp:nvSpPr>
        <dsp:cNvPr id="0" name=""/>
        <dsp:cNvSpPr/>
      </dsp:nvSpPr>
      <dsp:spPr>
        <a:xfrm>
          <a:off x="4313373" y="2219132"/>
          <a:ext cx="1782216" cy="891108"/>
        </a:xfrm>
        <a:prstGeom prst="rect">
          <a:avLst/>
        </a:prstGeom>
        <a:noFill/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4313373" y="2219132"/>
        <a:ext cx="1782216" cy="8911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3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3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7653023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Vztah nadřazenosti, podřazenosti a souřadnosti slov vzhledem k jejich významu je znázorněn a postupně jsou zařazena cvičení k upevnění učiva:</a:t>
            </a:r>
            <a:br>
              <a:rPr lang="cs-CZ" dirty="0" smtClean="0"/>
            </a:br>
            <a:r>
              <a:rPr lang="cs-CZ" dirty="0" smtClean="0"/>
              <a:t>	-doplňování	</a:t>
            </a:r>
            <a:br>
              <a:rPr lang="cs-CZ" dirty="0" smtClean="0"/>
            </a:br>
            <a:r>
              <a:rPr lang="cs-CZ" dirty="0" smtClean="0"/>
              <a:t>	-přemísťování</a:t>
            </a:r>
            <a:br>
              <a:rPr lang="cs-CZ" dirty="0" smtClean="0"/>
            </a:br>
            <a:r>
              <a:rPr lang="cs-CZ" dirty="0" smtClean="0"/>
              <a:t>	-tvoření nových skupin slov.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25.7.2011.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2000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CA0697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SLOVA </a:t>
            </a:r>
            <a:r>
              <a:rPr lang="cs-CZ" sz="4000" b="1" dirty="0" smtClean="0">
                <a:ln w="11430"/>
                <a:solidFill>
                  <a:srgbClr val="CA0697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nadřazená, podřazená a souřadná</a:t>
            </a:r>
            <a:endParaRPr lang="cs-CZ" sz="4000" b="1" dirty="0">
              <a:ln w="11430"/>
              <a:solidFill>
                <a:srgbClr val="CA0697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547664" y="1628800"/>
            <a:ext cx="6096000" cy="4064000"/>
            <a:chOff x="1547664" y="1628800"/>
            <a:chExt cx="6096000" cy="4064000"/>
          </a:xfrm>
        </p:grpSpPr>
        <p:sp>
          <p:nvSpPr>
            <p:cNvPr id="10" name="Obdélník 9"/>
            <p:cNvSpPr/>
            <p:nvPr/>
          </p:nvSpPr>
          <p:spPr>
            <a:xfrm>
              <a:off x="1547664" y="1628800"/>
              <a:ext cx="6096000" cy="4064000"/>
            </a:xfrm>
            <a:prstGeom prst="rect">
              <a:avLst/>
            </a:prstGeom>
            <a:noFill/>
          </p:spPr>
        </p:sp>
        <p:sp>
          <p:nvSpPr>
            <p:cNvPr id="11" name="Volný tvar 10"/>
            <p:cNvSpPr/>
            <p:nvPr/>
          </p:nvSpPr>
          <p:spPr>
            <a:xfrm>
              <a:off x="4599014" y="2951958"/>
              <a:ext cx="2153131" cy="89597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708841"/>
                  </a:lnTo>
                  <a:lnTo>
                    <a:pt x="2153131" y="708841"/>
                  </a:lnTo>
                  <a:lnTo>
                    <a:pt x="2153131" y="895973"/>
                  </a:lnTo>
                </a:path>
              </a:pathLst>
            </a:custGeom>
            <a:noFill/>
          </p:spPr>
          <p:style>
            <a:lnRef idx="2">
              <a:schemeClr val="accent4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4553294" y="2951958"/>
              <a:ext cx="91440" cy="90909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5720" y="0"/>
                  </a:moveTo>
                  <a:lnTo>
                    <a:pt x="45720" y="909090"/>
                  </a:lnTo>
                </a:path>
              </a:pathLst>
            </a:custGeom>
            <a:noFill/>
          </p:spPr>
          <p:style>
            <a:lnRef idx="2">
              <a:schemeClr val="accent4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Volný tvar 12"/>
            <p:cNvSpPr/>
            <p:nvPr/>
          </p:nvSpPr>
          <p:spPr>
            <a:xfrm>
              <a:off x="2438772" y="2951958"/>
              <a:ext cx="2160242" cy="90909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2160242" y="0"/>
                  </a:moveTo>
                  <a:lnTo>
                    <a:pt x="2160242" y="721958"/>
                  </a:lnTo>
                  <a:lnTo>
                    <a:pt x="0" y="721958"/>
                  </a:lnTo>
                  <a:lnTo>
                    <a:pt x="0" y="909090"/>
                  </a:lnTo>
                </a:path>
              </a:pathLst>
            </a:custGeom>
            <a:noFill/>
          </p:spPr>
          <p:style>
            <a:lnRef idx="2">
              <a:schemeClr val="accent4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Volný tvar 13"/>
            <p:cNvSpPr/>
            <p:nvPr/>
          </p:nvSpPr>
          <p:spPr>
            <a:xfrm>
              <a:off x="3707906" y="2060850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0697"/>
            </a:solidFill>
            <a:ln>
              <a:solidFill>
                <a:schemeClr val="tx1"/>
              </a:solidFill>
            </a:ln>
            <a:effectLst/>
          </p:spPr>
          <p:style>
            <a:lnRef idx="0">
              <a:scrgbClr r="0" g="0" b="0"/>
            </a:lnRef>
            <a:fillRef idx="3">
              <a:scrgbClr r="0" g="0" b="0"/>
            </a:fillRef>
            <a:effectRef idx="3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4130" tIns="24130" rIns="24130" bIns="24130" numCol="1" spcCol="1270" anchor="ctr" anchorCtr="0">
              <a:noAutofit/>
            </a:bodyPr>
            <a:lstStyle/>
            <a:p>
              <a:pPr lvl="0" algn="ctr" defTabSz="1689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800" b="1" kern="1200" dirty="0" smtClean="0">
                  <a:solidFill>
                    <a:srgbClr val="002060"/>
                  </a:solidFill>
                </a:rPr>
                <a:t>obilí</a:t>
              </a:r>
              <a:endParaRPr lang="cs-CZ" sz="3800" b="1" kern="1200" dirty="0">
                <a:solidFill>
                  <a:srgbClr val="002060"/>
                </a:solidFill>
              </a:endParaRPr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1547664" y="3861049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0">
              <a:scrgbClr r="0" g="0" b="0"/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3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130" tIns="24130" rIns="24130" bIns="24130" numCol="1" spcCol="1270" anchor="ctr" anchorCtr="0">
              <a:noAutofit/>
            </a:bodyPr>
            <a:lstStyle/>
            <a:p>
              <a:pPr lvl="0" algn="ctr" defTabSz="1689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800" b="1" kern="1200" dirty="0" smtClean="0">
                  <a:solidFill>
                    <a:srgbClr val="002060"/>
                  </a:solidFill>
                </a:rPr>
                <a:t>žito</a:t>
              </a:r>
              <a:endParaRPr lang="cs-CZ" sz="3800" b="1" kern="1200" dirty="0">
                <a:solidFill>
                  <a:srgbClr val="002060"/>
                </a:solidFill>
              </a:endParaRPr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3707906" y="3861049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0">
              <a:scrgbClr r="0" g="0" b="0"/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3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130" tIns="24130" rIns="24130" bIns="24130" numCol="1" spcCol="1270" anchor="ctr" anchorCtr="0">
              <a:noAutofit/>
            </a:bodyPr>
            <a:lstStyle/>
            <a:p>
              <a:pPr lvl="0" algn="ctr" defTabSz="1689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800" b="1" kern="1200" dirty="0" smtClean="0">
                  <a:solidFill>
                    <a:srgbClr val="002060"/>
                  </a:solidFill>
                </a:rPr>
                <a:t>ječmen</a:t>
              </a:r>
              <a:endParaRPr lang="cs-CZ" sz="3800" b="1" kern="1200" dirty="0">
                <a:solidFill>
                  <a:srgbClr val="002060"/>
                </a:solidFill>
              </a:endParaRPr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5861037" y="3847932"/>
              <a:ext cx="1782216" cy="891108"/>
            </a:xfrm>
            <a:custGeom>
              <a:avLst/>
              <a:gdLst>
                <a:gd name="connsiteX0" fmla="*/ 0 w 1782216"/>
                <a:gd name="connsiteY0" fmla="*/ 0 h 891108"/>
                <a:gd name="connsiteX1" fmla="*/ 1782216 w 1782216"/>
                <a:gd name="connsiteY1" fmla="*/ 0 h 891108"/>
                <a:gd name="connsiteX2" fmla="*/ 1782216 w 1782216"/>
                <a:gd name="connsiteY2" fmla="*/ 891108 h 891108"/>
                <a:gd name="connsiteX3" fmla="*/ 0 w 1782216"/>
                <a:gd name="connsiteY3" fmla="*/ 891108 h 891108"/>
                <a:gd name="connsiteX4" fmla="*/ 0 w 1782216"/>
                <a:gd name="connsiteY4" fmla="*/ 0 h 8911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82216" h="891108">
                  <a:moveTo>
                    <a:pt x="0" y="0"/>
                  </a:moveTo>
                  <a:lnTo>
                    <a:pt x="1782216" y="0"/>
                  </a:lnTo>
                  <a:lnTo>
                    <a:pt x="1782216" y="891108"/>
                  </a:lnTo>
                  <a:lnTo>
                    <a:pt x="0" y="891108"/>
                  </a:lnTo>
                  <a:lnTo>
                    <a:pt x="0" y="0"/>
                  </a:lnTo>
                  <a:close/>
                </a:path>
              </a:pathLst>
            </a:custGeom>
            <a:ln>
              <a:solidFill>
                <a:schemeClr val="tx1"/>
              </a:solidFill>
            </a:ln>
          </p:spPr>
          <p:style>
            <a:lnRef idx="0">
              <a:scrgbClr r="0" g="0" b="0"/>
            </a:lnRef>
            <a:fillRef idx="3">
              <a:schemeClr val="accent4">
                <a:hueOff val="0"/>
                <a:satOff val="0"/>
                <a:lumOff val="0"/>
                <a:alphaOff val="0"/>
              </a:schemeClr>
            </a:fillRef>
            <a:effectRef idx="3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130" tIns="24130" rIns="24130" bIns="24130" numCol="1" spcCol="1270" anchor="ctr" anchorCtr="0">
              <a:noAutofit/>
            </a:bodyPr>
            <a:lstStyle/>
            <a:p>
              <a:pPr lvl="0" algn="ctr" defTabSz="1689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800" b="1" kern="1200" dirty="0" smtClean="0">
                  <a:solidFill>
                    <a:srgbClr val="002060"/>
                  </a:solidFill>
                </a:rPr>
                <a:t>pšenice</a:t>
              </a:r>
              <a:endParaRPr lang="cs-CZ" sz="3800" b="1" kern="1200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1290611"/>
            <a:ext cx="4746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A0697"/>
                </a:solidFill>
              </a:rPr>
              <a:t>Doplň slovo nadřazené: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2658059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spravce_2\AppData\Local\Microsoft\Windows\Temporary Internet Files\Content.IE5\JQLS3JXF\MC9001831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3573015"/>
            <a:ext cx="1873820" cy="150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KX1DIDLU\MC9003112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4472"/>
            <a:ext cx="1998797" cy="126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_2\AppData\Local\Microsoft\Windows\Temporary Internet Files\Content.IE5\G9T485G7\MC9003115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88688"/>
            <a:ext cx="1728192" cy="120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1564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524000" y="1290611"/>
            <a:ext cx="6096000" cy="4170389"/>
            <a:chOff x="1524000" y="1290611"/>
            <a:chExt cx="6096000" cy="4170389"/>
          </a:xfrm>
        </p:grpSpPr>
        <p:sp>
          <p:nvSpPr>
            <p:cNvPr id="3" name="TextovéPole 2"/>
            <p:cNvSpPr txBox="1"/>
            <p:nvPr/>
          </p:nvSpPr>
          <p:spPr>
            <a:xfrm>
              <a:off x="2339752" y="1290611"/>
              <a:ext cx="47462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CA0697"/>
                  </a:solidFill>
                </a:rPr>
                <a:t>Doplň slovo nadřazené:</a:t>
              </a:r>
              <a:endParaRPr lang="cs-CZ" sz="3200" b="1" dirty="0">
                <a:solidFill>
                  <a:srgbClr val="CA0697"/>
                </a:solidFill>
              </a:endParaRPr>
            </a:p>
          </p:txBody>
        </p:sp>
        <p:graphicFrame>
          <p:nvGraphicFramePr>
            <p:cNvPr id="4" name="Diagram 3"/>
            <p:cNvGraphicFramePr/>
            <p:nvPr>
              <p:extLst>
                <p:ext uri="{D42A27DB-BD31-4B8C-83A1-F6EECF244321}">
                  <p14:modId xmlns:p14="http://schemas.microsoft.com/office/powerpoint/2010/main" val="2822293443"/>
                </p:ext>
              </p:extLst>
            </p:nvPr>
          </p:nvGraphicFramePr>
          <p:xfrm>
            <a:off x="1524000" y="1397000"/>
            <a:ext cx="6096000" cy="4064000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</p:grpSp>
      <p:pic>
        <p:nvPicPr>
          <p:cNvPr id="1026" name="Picture 2" descr="C:\Users\spravce_2\AppData\Local\Microsoft\Windows\Temporary Internet Files\Content.IE5\JQLS3JXF\MC9001831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3573015"/>
            <a:ext cx="1873820" cy="1503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ravce_2\AppData\Local\Microsoft\Windows\Temporary Internet Files\Content.IE5\KX1DIDLU\MC9003112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574472"/>
            <a:ext cx="1998797" cy="126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ravce_2\AppData\Local\Microsoft\Windows\Temporary Internet Files\Content.IE5\G9T485G7\MC9003115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88688"/>
            <a:ext cx="1728192" cy="120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4571999" y="3720660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87132"/>
                </a:lnTo>
                <a:lnTo>
                  <a:pt x="2156482" y="187132"/>
                </a:lnTo>
                <a:lnTo>
                  <a:pt x="2156482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Volný tvar 6"/>
          <p:cNvSpPr/>
          <p:nvPr/>
        </p:nvSpPr>
        <p:spPr>
          <a:xfrm>
            <a:off x="4526278" y="3720660"/>
            <a:ext cx="91440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Volný tvar 7"/>
          <p:cNvSpPr/>
          <p:nvPr/>
        </p:nvSpPr>
        <p:spPr>
          <a:xfrm>
            <a:off x="2415517" y="3717032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6482" y="0"/>
                </a:moveTo>
                <a:lnTo>
                  <a:pt x="2156482" y="187132"/>
                </a:lnTo>
                <a:lnTo>
                  <a:pt x="0" y="187132"/>
                </a:lnTo>
                <a:lnTo>
                  <a:pt x="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Volný tvar 8"/>
          <p:cNvSpPr/>
          <p:nvPr/>
        </p:nvSpPr>
        <p:spPr>
          <a:xfrm>
            <a:off x="1289011" y="4910969"/>
            <a:ext cx="2015069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savci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755576" y="2702779"/>
            <a:ext cx="2522158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kočka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6156176" y="2614635"/>
            <a:ext cx="1782216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netopýr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5782300" y="4797152"/>
            <a:ext cx="1782216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kern="1200" dirty="0" smtClean="0">
                <a:solidFill>
                  <a:schemeClr val="tx1"/>
                </a:solidFill>
              </a:rPr>
              <a:t>velryba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09120" y="1196752"/>
            <a:ext cx="66960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Slova správně rozmísti dle vztahů 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nadřazenosti a podřazenosti: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002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4571999" y="3720660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87132"/>
                </a:lnTo>
                <a:lnTo>
                  <a:pt x="2156482" y="187132"/>
                </a:lnTo>
                <a:lnTo>
                  <a:pt x="2156482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Volný tvar 6"/>
          <p:cNvSpPr/>
          <p:nvPr/>
        </p:nvSpPr>
        <p:spPr>
          <a:xfrm>
            <a:off x="4526278" y="3720660"/>
            <a:ext cx="91440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Volný tvar 7"/>
          <p:cNvSpPr/>
          <p:nvPr/>
        </p:nvSpPr>
        <p:spPr>
          <a:xfrm>
            <a:off x="2415517" y="3717032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6482" y="0"/>
                </a:moveTo>
                <a:lnTo>
                  <a:pt x="2156482" y="187132"/>
                </a:lnTo>
                <a:lnTo>
                  <a:pt x="0" y="187132"/>
                </a:lnTo>
                <a:lnTo>
                  <a:pt x="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Volný tvar 8"/>
          <p:cNvSpPr/>
          <p:nvPr/>
        </p:nvSpPr>
        <p:spPr>
          <a:xfrm>
            <a:off x="3564463" y="2832097"/>
            <a:ext cx="2015069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savci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1187623" y="4095218"/>
            <a:ext cx="2376839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kočka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5837373" y="4095218"/>
            <a:ext cx="1782216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dirty="0" smtClean="0">
                <a:solidFill>
                  <a:schemeClr val="tx1"/>
                </a:solidFill>
              </a:rPr>
              <a:t>netopýr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3843725" y="4095218"/>
            <a:ext cx="1782216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cs-CZ" sz="3200" b="1" kern="1200" dirty="0" smtClean="0">
                <a:solidFill>
                  <a:schemeClr val="tx1"/>
                </a:solidFill>
              </a:rPr>
              <a:t>velryba</a:t>
            </a: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09120" y="1196752"/>
            <a:ext cx="66960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Slova správně rozmísti dle vztahů 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nadřazenosti a podřazenosti: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4889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4571999" y="3720660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0" y="0"/>
                </a:moveTo>
                <a:lnTo>
                  <a:pt x="0" y="187132"/>
                </a:lnTo>
                <a:lnTo>
                  <a:pt x="2156482" y="187132"/>
                </a:lnTo>
                <a:lnTo>
                  <a:pt x="2156482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Volný tvar 6"/>
          <p:cNvSpPr/>
          <p:nvPr/>
        </p:nvSpPr>
        <p:spPr>
          <a:xfrm>
            <a:off x="4526278" y="3720660"/>
            <a:ext cx="91440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5720" y="0"/>
                </a:moveTo>
                <a:lnTo>
                  <a:pt x="4572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Volný tvar 7"/>
          <p:cNvSpPr/>
          <p:nvPr/>
        </p:nvSpPr>
        <p:spPr>
          <a:xfrm>
            <a:off x="2415517" y="3717032"/>
            <a:ext cx="2156482" cy="374265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6482" y="0"/>
                </a:moveTo>
                <a:lnTo>
                  <a:pt x="2156482" y="187132"/>
                </a:lnTo>
                <a:lnTo>
                  <a:pt x="0" y="187132"/>
                </a:lnTo>
                <a:lnTo>
                  <a:pt x="0" y="374265"/>
                </a:ln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6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Volný tvar 8"/>
          <p:cNvSpPr/>
          <p:nvPr/>
        </p:nvSpPr>
        <p:spPr>
          <a:xfrm>
            <a:off x="3564463" y="2832097"/>
            <a:ext cx="2015069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1042305" y="4095218"/>
            <a:ext cx="2161543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5837372" y="4095218"/>
            <a:ext cx="1902979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2" name="Volný tvar 11"/>
          <p:cNvSpPr/>
          <p:nvPr/>
        </p:nvSpPr>
        <p:spPr>
          <a:xfrm>
            <a:off x="3564463" y="4095218"/>
            <a:ext cx="1918037" cy="891108"/>
          </a:xfrm>
          <a:custGeom>
            <a:avLst/>
            <a:gdLst>
              <a:gd name="connsiteX0" fmla="*/ 0 w 1782216"/>
              <a:gd name="connsiteY0" fmla="*/ 0 h 891108"/>
              <a:gd name="connsiteX1" fmla="*/ 1782216 w 1782216"/>
              <a:gd name="connsiteY1" fmla="*/ 0 h 891108"/>
              <a:gd name="connsiteX2" fmla="*/ 1782216 w 1782216"/>
              <a:gd name="connsiteY2" fmla="*/ 891108 h 891108"/>
              <a:gd name="connsiteX3" fmla="*/ 0 w 1782216"/>
              <a:gd name="connsiteY3" fmla="*/ 891108 h 891108"/>
              <a:gd name="connsiteX4" fmla="*/ 0 w 1782216"/>
              <a:gd name="connsiteY4" fmla="*/ 0 h 891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82216" h="891108">
                <a:moveTo>
                  <a:pt x="0" y="0"/>
                </a:moveTo>
                <a:lnTo>
                  <a:pt x="1782216" y="0"/>
                </a:lnTo>
                <a:lnTo>
                  <a:pt x="1782216" y="891108"/>
                </a:lnTo>
                <a:lnTo>
                  <a:pt x="0" y="891108"/>
                </a:lnTo>
                <a:lnTo>
                  <a:pt x="0" y="0"/>
                </a:lnTo>
                <a:close/>
              </a:path>
            </a:pathLst>
          </a:custGeom>
          <a:solidFill>
            <a:srgbClr val="FFFF66"/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spcFirstLastPara="0" vert="horz" wrap="square" lIns="33655" tIns="33655" rIns="33655" bIns="33655" numCol="1" spcCol="1270" anchor="ctr" anchorCtr="0">
            <a:noAutofit/>
          </a:bodyPr>
          <a:lstStyle/>
          <a:p>
            <a:pPr lvl="0" algn="ctr" defTabSz="2355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cs-CZ" sz="3200" b="1" kern="12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39187" y="1194096"/>
            <a:ext cx="635706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Doplň slova správně dle vztahů </a:t>
            </a:r>
          </a:p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nadřazenosti a podřazenosti: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500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412</TotalTime>
  <Words>123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SLOVA nadřazená, podřazená a souřadná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49</cp:revision>
  <dcterms:created xsi:type="dcterms:W3CDTF">2011-06-20T10:40:08Z</dcterms:created>
  <dcterms:modified xsi:type="dcterms:W3CDTF">2011-11-27T14:23:23Z</dcterms:modified>
</cp:coreProperties>
</file>