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95F-A6D0-4C88-8376-F0364E63CA2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03C-639D-4F2A-AF58-8377781A3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833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95F-A6D0-4C88-8376-F0364E63CA2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03C-639D-4F2A-AF58-8377781A3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066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95F-A6D0-4C88-8376-F0364E63CA2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03C-639D-4F2A-AF58-8377781A3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079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95F-A6D0-4C88-8376-F0364E63CA2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03C-639D-4F2A-AF58-8377781A3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071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95F-A6D0-4C88-8376-F0364E63CA2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03C-639D-4F2A-AF58-8377781A3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8896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95F-A6D0-4C88-8376-F0364E63CA2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03C-639D-4F2A-AF58-8377781A3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626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95F-A6D0-4C88-8376-F0364E63CA2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03C-639D-4F2A-AF58-8377781A3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196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95F-A6D0-4C88-8376-F0364E63CA2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03C-639D-4F2A-AF58-8377781A3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495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95F-A6D0-4C88-8376-F0364E63CA2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03C-639D-4F2A-AF58-8377781A3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546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95F-A6D0-4C88-8376-F0364E63CA2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03C-639D-4F2A-AF58-8377781A3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08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795F-A6D0-4C88-8376-F0364E63CA2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A503C-639D-4F2A-AF58-8377781A3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582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B0795F-A6D0-4C88-8376-F0364E63CA2A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A503C-639D-4F2A-AF58-8377781A3F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696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DIGITÁLNÍDIGITÁLNÍ UČEBNÍ MATERIÁL</a:t>
            </a:r>
            <a:endParaRPr lang="cs-CZ" sz="3600" dirty="0"/>
          </a:p>
        </p:txBody>
      </p:sp>
      <p:pic>
        <p:nvPicPr>
          <p:cNvPr id="4" name="Picture 4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76999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477963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777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Násobení, dělení a vytýkání výrazů</a:t>
            </a:r>
            <a:endParaRPr lang="cs-CZ" sz="72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b="1" u="sng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u="sng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</a:t>
            </a:r>
            <a:r>
              <a:rPr lang="cs-CZ" b="1" u="sng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</a:t>
            </a:r>
            <a:endParaRPr lang="cs-CZ" b="1" u="sng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2977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3m.0,5m.2</a:t>
            </a:r>
          </a:p>
          <a:p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3.(2x+15)</a:t>
            </a:r>
          </a:p>
          <a:p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b.(4b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-6b)</a:t>
            </a:r>
          </a:p>
          <a:p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2z.(3z</a:t>
            </a:r>
            <a:r>
              <a:rPr lang="cs-CZ" sz="4400" b="1" baseline="30000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+14z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4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3m</a:t>
            </a:r>
            <a:r>
              <a:rPr lang="cs-CZ" sz="4400" b="1" baseline="300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6x + 45</a:t>
            </a:r>
          </a:p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4b</a:t>
            </a:r>
            <a:r>
              <a:rPr lang="cs-CZ" sz="44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- 6b</a:t>
            </a:r>
            <a:r>
              <a:rPr lang="cs-CZ" sz="44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6z</a:t>
            </a:r>
            <a:r>
              <a:rPr lang="cs-CZ" sz="44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+ 28z</a:t>
            </a:r>
            <a:r>
              <a:rPr lang="cs-CZ" sz="44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4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4232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132856"/>
            <a:ext cx="4258816" cy="3993307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27x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3x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(30a - 45):5</a:t>
            </a:r>
          </a:p>
          <a:p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(4c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c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):c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(42y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+56y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):7y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4400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400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8840"/>
            <a:ext cx="4038600" cy="413732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9x</a:t>
            </a:r>
            <a:r>
              <a:rPr lang="cs-CZ" sz="44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6a - 9</a:t>
            </a:r>
          </a:p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4c</a:t>
            </a:r>
            <a:r>
              <a:rPr lang="cs-CZ" sz="44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c</a:t>
            </a:r>
          </a:p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6y</a:t>
            </a:r>
            <a:r>
              <a:rPr lang="cs-CZ" sz="44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+ 8y</a:t>
            </a:r>
            <a:endParaRPr lang="cs-CZ" sz="4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1517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Vytkni:</a:t>
            </a:r>
            <a:endParaRPr lang="cs-CZ" sz="5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54a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36a</a:t>
            </a:r>
          </a:p>
          <a:p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17x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+ 51x</a:t>
            </a:r>
            <a:r>
              <a:rPr lang="cs-CZ" sz="4400" b="1" baseline="30000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18abc – 36ac</a:t>
            </a:r>
          </a:p>
          <a:p>
            <a:r>
              <a:rPr lang="cs-CZ" sz="44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xyz</a:t>
            </a:r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44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xz</a:t>
            </a:r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sz="44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yx</a:t>
            </a:r>
            <a:endParaRPr lang="cs-CZ" sz="4400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9a.(6a</a:t>
            </a:r>
            <a:r>
              <a:rPr lang="cs-CZ" sz="44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-4)</a:t>
            </a:r>
            <a:endParaRPr lang="cs-CZ" sz="4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17x</a:t>
            </a:r>
            <a:r>
              <a:rPr lang="cs-CZ" sz="44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.(x</a:t>
            </a:r>
            <a:r>
              <a:rPr lang="cs-CZ" sz="4400" b="1" baseline="300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+3)</a:t>
            </a:r>
          </a:p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18a.(</a:t>
            </a:r>
            <a:r>
              <a:rPr lang="cs-CZ" sz="4400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bc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2c)</a:t>
            </a:r>
          </a:p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x.(</a:t>
            </a:r>
            <a:r>
              <a:rPr lang="cs-CZ" sz="4400" b="1" dirty="0" err="1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yz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z – y)</a:t>
            </a:r>
          </a:p>
          <a:p>
            <a:endParaRPr lang="cs-CZ" sz="4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23118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105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DIGITÁLNÍDIGITÁLNÍ UČEBNÍ MATERIÁL</vt:lpstr>
      <vt:lpstr>Násobení, dělení a vytýkání výrazů</vt:lpstr>
      <vt:lpstr>Vypočítej:</vt:lpstr>
      <vt:lpstr>Vypočítej:</vt:lpstr>
      <vt:lpstr>Vytkni: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DIGITÁLNÍDIGITÁLNÍ UČEBNÍ MATERIÁL</dc:title>
  <dc:creator>U218UCITEL</dc:creator>
  <cp:lastModifiedBy>U218UCITEL</cp:lastModifiedBy>
  <cp:revision>4</cp:revision>
  <dcterms:created xsi:type="dcterms:W3CDTF">2013-02-26T12:26:25Z</dcterms:created>
  <dcterms:modified xsi:type="dcterms:W3CDTF">2013-04-23T11:08:28Z</dcterms:modified>
</cp:coreProperties>
</file>