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4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365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99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965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127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807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459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137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226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63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65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4D385-EF1E-4BF1-B0DD-BC1ADF4BF7E9}" type="datetimeFigureOut">
              <a:rPr lang="cs-CZ" smtClean="0"/>
              <a:t>23.4.2013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E721-E6E7-40A3-BA08-059EEACBBF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17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908023"/>
              </p:ext>
            </p:extLst>
          </p:nvPr>
        </p:nvGraphicFramePr>
        <p:xfrm>
          <a:off x="1116013" y="1341438"/>
          <a:ext cx="6191250" cy="37861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79818"/>
                <a:gridCol w="4411432"/>
              </a:tblGrid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CZ1.07/1.5.00/34.0124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1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Název projektu 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DUM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Škola budoucnosti s využitím IT</a:t>
                      </a:r>
                      <a:endParaRPr lang="cs-CZ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VY_5_INOVACE_MAT56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SPŠ a SOŠGS Most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Předmět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Matematika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Tematický okruh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Matematika 1. ročník učební obor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Téma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Vzorce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1.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Jméno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Mgr. Marie Matoušková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5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Datum tvorby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26.2.2013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1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</a:rPr>
                        <a:t>Anotace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effectLst/>
                        </a:rPr>
                        <a:t>Zopakování vzorců pro druhou mocninu dvojčlenu.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Picture 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301208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391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Vzorce</a:t>
            </a:r>
            <a:endParaRPr lang="cs-CZ" sz="9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982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 + b)</a:t>
            </a:r>
            <a:r>
              <a:rPr lang="cs-CZ" sz="5400" b="1" u="sng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5400" b="1" u="sng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a</a:t>
            </a:r>
            <a:r>
              <a:rPr lang="cs-CZ" sz="5400" b="1" u="sng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+ 2.a.b + b</a:t>
            </a:r>
            <a:r>
              <a:rPr lang="cs-CZ" sz="5400" b="1" u="sng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5400" b="1" u="sng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10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Výraz uprav podle vzorce:</a:t>
            </a: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 + 2)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(3y + 4)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 + 6c)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(2y + 3x)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+ 8)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68144" y="1600200"/>
            <a:ext cx="3275856" cy="4525963"/>
          </a:xfrm>
        </p:spPr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+ 4x + 4</a:t>
            </a: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9y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+24y+16</a:t>
            </a: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25+60c+36c</a:t>
            </a:r>
            <a:r>
              <a:rPr lang="cs-CZ" sz="3600" b="1" baseline="30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4y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+12xy+9x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+16x</a:t>
            </a:r>
            <a:r>
              <a:rPr lang="cs-CZ" sz="3600" b="1" baseline="30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+64</a:t>
            </a: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981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 </a:t>
            </a:r>
            <a:r>
              <a:rPr lang="cs-CZ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</a:t>
            </a:r>
            <a:r>
              <a:rPr lang="cs-CZ" b="1" u="sng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</a:t>
            </a:r>
            <a:r>
              <a:rPr lang="cs-CZ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a</a:t>
            </a:r>
            <a:r>
              <a:rPr lang="cs-CZ" b="1" u="sng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2.a.b + b</a:t>
            </a:r>
            <a:r>
              <a:rPr lang="cs-CZ" b="1" u="sng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Výraz uprav podle vzorce:</a:t>
            </a: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(6 - x)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(2a – 3b)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(7x - 1)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(4x - 9)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 – 8a)</a:t>
            </a:r>
            <a:r>
              <a:rPr lang="cs-CZ" sz="36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 – 12x + x</a:t>
            </a:r>
            <a:r>
              <a:rPr lang="cs-CZ" sz="3600" b="1" baseline="30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4a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12ab + 9b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49x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14x + 1</a:t>
            </a: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16x</a:t>
            </a:r>
            <a:r>
              <a:rPr lang="cs-CZ" sz="3600" b="1" baseline="3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72x + 81</a:t>
            </a:r>
          </a:p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– 80a + 64a</a:t>
            </a:r>
            <a:r>
              <a:rPr lang="cs-CZ" sz="3600" b="1" baseline="30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88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5400" b="1" u="sng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b</a:t>
            </a:r>
            <a:r>
              <a:rPr lang="cs-CZ" sz="5400" b="1" u="sng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5400" b="1" u="sng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(a – b).(a + b)</a:t>
            </a:r>
            <a:endParaRPr lang="cs-CZ" sz="5400" b="1" u="sng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– x</a:t>
            </a:r>
            <a:r>
              <a:rPr lang="cs-CZ" sz="4400" b="1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400" b="1" dirty="0" smtClean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sz="44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36</a:t>
            </a:r>
          </a:p>
          <a:p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9x</a:t>
            </a:r>
            <a:r>
              <a:rPr lang="cs-CZ" sz="44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16b</a:t>
            </a:r>
            <a:r>
              <a:rPr lang="cs-CZ" sz="4400" b="1" baseline="30000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49x</a:t>
            </a:r>
            <a:r>
              <a:rPr lang="cs-CZ" sz="44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- 64</a:t>
            </a:r>
          </a:p>
          <a:p>
            <a:r>
              <a:rPr lang="cs-CZ" sz="4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0,25 - c</a:t>
            </a:r>
            <a:r>
              <a:rPr lang="cs-CZ" sz="4400" b="1" baseline="30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4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16288" cy="4525963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(5-x).(5+x)</a:t>
            </a:r>
          </a:p>
          <a:p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(y-6).(y+6)</a:t>
            </a:r>
          </a:p>
          <a:p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(3x-4b).(3x+4b)</a:t>
            </a:r>
          </a:p>
          <a:p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(7x</a:t>
            </a:r>
            <a:r>
              <a:rPr lang="cs-CZ" sz="4400" b="1" baseline="30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-8).(7x</a:t>
            </a:r>
            <a:r>
              <a:rPr lang="cs-CZ" sz="4400" b="1" baseline="300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+8)</a:t>
            </a:r>
          </a:p>
          <a:p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(0,5-c</a:t>
            </a:r>
            <a:r>
              <a:rPr lang="cs-CZ" sz="4400" b="1" baseline="30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).(0,5+c</a:t>
            </a:r>
            <a:r>
              <a:rPr lang="cs-CZ" sz="4400" b="1" baseline="30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4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517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212</Words>
  <Application>Microsoft Office PowerPoint</Application>
  <PresentationFormat>Předvádění na obrazovce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DIGITÁLNÍDIGITÁLNÍ UČEBNÍ MATERIÁL</vt:lpstr>
      <vt:lpstr>Vzorce</vt:lpstr>
      <vt:lpstr>(a + b) 2 = a2 + 2.a.b + b2</vt:lpstr>
      <vt:lpstr>(a - b) 2 = a2 - 2.a.b + b2</vt:lpstr>
      <vt:lpstr>a2 – b2 = (a – b).(a + b)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U218UCITEL</cp:lastModifiedBy>
  <cp:revision>5</cp:revision>
  <dcterms:created xsi:type="dcterms:W3CDTF">2013-02-26T12:30:08Z</dcterms:created>
  <dcterms:modified xsi:type="dcterms:W3CDTF">2013-04-23T11:08:56Z</dcterms:modified>
</cp:coreProperties>
</file>