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304" r:id="rId4"/>
    <p:sldId id="306" r:id="rId5"/>
    <p:sldId id="307" r:id="rId6"/>
    <p:sldId id="310" r:id="rId7"/>
    <p:sldId id="31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FF00"/>
    <a:srgbClr val="FF9900"/>
    <a:srgbClr val="FFFF99"/>
    <a:srgbClr val="F161E7"/>
    <a:srgbClr val="CA0697"/>
    <a:srgbClr val="CC3300"/>
    <a:srgbClr val="FFFF66"/>
    <a:srgbClr val="009900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80" d="100"/>
          <a:sy n="80" d="100"/>
        </p:scale>
        <p:origin x="-1074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VY_32_INOVACE_06_Podstatná jména, </a:t>
          </a:r>
          <a:r>
            <a:rPr lang="cs-CZ" sz="1600" baseline="0" smtClean="0">
              <a:solidFill>
                <a:schemeClr val="tx2"/>
              </a:solidFill>
            </a:rPr>
            <a:t>pád podstatných jmen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EAF908-5894-4360-8D10-454EBD9A602C}" type="doc">
      <dgm:prSet loTypeId="urn:microsoft.com/office/officeart/2005/8/layout/radial1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CB165BB9-C022-4BEE-99FD-B54290E0ED5B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Podstatná jména</a:t>
          </a:r>
          <a:endParaRPr lang="cs-CZ" sz="24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68CFE75-1413-40C9-9F9B-320D408B0F50}" type="parTrans" cxnId="{1AE04F6A-772F-4639-A56B-DC754528D189}">
      <dgm:prSet/>
      <dgm:spPr/>
      <dgm:t>
        <a:bodyPr/>
        <a:lstStyle/>
        <a:p>
          <a:endParaRPr lang="cs-CZ"/>
        </a:p>
      </dgm:t>
    </dgm:pt>
    <dgm:pt modelId="{D203AD35-0CF0-4990-A742-A71728FBCCDC}" type="sibTrans" cxnId="{1AE04F6A-772F-4639-A56B-DC754528D189}">
      <dgm:prSet/>
      <dgm:spPr/>
      <dgm:t>
        <a:bodyPr/>
        <a:lstStyle/>
        <a:p>
          <a:endParaRPr lang="cs-CZ"/>
        </a:p>
      </dgm:t>
    </dgm:pt>
    <dgm:pt modelId="{9E8CA5CE-1499-46A4-96B5-C42E6749CF22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Rod</a:t>
          </a:r>
          <a:endParaRPr lang="cs-CZ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0B83D77-25BF-4A00-89E5-EDDCF938196F}" type="parTrans" cxnId="{167025FF-2BFE-40E9-B852-7AF8EDFA0564}">
      <dgm:prSet/>
      <dgm:spPr/>
      <dgm:t>
        <a:bodyPr/>
        <a:lstStyle/>
        <a:p>
          <a:endParaRPr lang="cs-CZ"/>
        </a:p>
      </dgm:t>
    </dgm:pt>
    <dgm:pt modelId="{F0E50902-8196-4F95-B654-759A6F68ADB2}" type="sibTrans" cxnId="{167025FF-2BFE-40E9-B852-7AF8EDFA0564}">
      <dgm:prSet/>
      <dgm:spPr/>
      <dgm:t>
        <a:bodyPr/>
        <a:lstStyle/>
        <a:p>
          <a:endParaRPr lang="cs-CZ"/>
        </a:p>
      </dgm:t>
    </dgm:pt>
    <dgm:pt modelId="{2EAAD7D3-6AC1-4F0D-AD74-BF7536598C94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Číslo</a:t>
          </a:r>
          <a:endParaRPr lang="cs-CZ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C9EB74F-FE05-47CC-B7D4-845A0BC8BFC1}" type="parTrans" cxnId="{1DB851FC-4A02-4D74-BCB3-899FA19001E4}">
      <dgm:prSet/>
      <dgm:spPr/>
      <dgm:t>
        <a:bodyPr/>
        <a:lstStyle/>
        <a:p>
          <a:endParaRPr lang="cs-CZ"/>
        </a:p>
      </dgm:t>
    </dgm:pt>
    <dgm:pt modelId="{4635C6F1-E3A6-4A92-A48D-47AD7A2E9080}" type="sibTrans" cxnId="{1DB851FC-4A02-4D74-BCB3-899FA19001E4}">
      <dgm:prSet/>
      <dgm:spPr/>
      <dgm:t>
        <a:bodyPr/>
        <a:lstStyle/>
        <a:p>
          <a:endParaRPr lang="cs-CZ"/>
        </a:p>
      </dgm:t>
    </dgm:pt>
    <dgm:pt modelId="{4381CABE-39B1-4881-B4B8-68CD53BA58A7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Pád</a:t>
          </a:r>
          <a:endParaRPr lang="cs-CZ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656DE21-6643-4F2F-9725-4928863D8433}" type="parTrans" cxnId="{1B4860EC-41B6-4C69-A001-0A4D04F4895F}">
      <dgm:prSet/>
      <dgm:spPr/>
      <dgm:t>
        <a:bodyPr/>
        <a:lstStyle/>
        <a:p>
          <a:endParaRPr lang="cs-CZ"/>
        </a:p>
      </dgm:t>
    </dgm:pt>
    <dgm:pt modelId="{18F68A58-03C9-442F-9EA2-B1E2FD60AF71}" type="sibTrans" cxnId="{1B4860EC-41B6-4C69-A001-0A4D04F4895F}">
      <dgm:prSet/>
      <dgm:spPr/>
      <dgm:t>
        <a:bodyPr/>
        <a:lstStyle/>
        <a:p>
          <a:endParaRPr lang="cs-CZ"/>
        </a:p>
      </dgm:t>
    </dgm:pt>
    <dgm:pt modelId="{2EB84AC3-923A-4CC0-88B7-C34D888D214C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Vzor</a:t>
          </a:r>
          <a:endParaRPr lang="cs-CZ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7463AF6-1955-4886-9F8D-96770F1654E3}" type="parTrans" cxnId="{782DEFA6-F1C1-4F65-B2B9-6F1BF049A0C0}">
      <dgm:prSet/>
      <dgm:spPr/>
      <dgm:t>
        <a:bodyPr/>
        <a:lstStyle/>
        <a:p>
          <a:endParaRPr lang="cs-CZ"/>
        </a:p>
      </dgm:t>
    </dgm:pt>
    <dgm:pt modelId="{A590A96F-8D97-4245-B677-5F4B47A46147}" type="sibTrans" cxnId="{782DEFA6-F1C1-4F65-B2B9-6F1BF049A0C0}">
      <dgm:prSet/>
      <dgm:spPr/>
      <dgm:t>
        <a:bodyPr/>
        <a:lstStyle/>
        <a:p>
          <a:endParaRPr lang="cs-CZ"/>
        </a:p>
      </dgm:t>
    </dgm:pt>
    <dgm:pt modelId="{50570184-2C51-4403-B2BB-B202A07CE194}" type="pres">
      <dgm:prSet presAssocID="{C3EAF908-5894-4360-8D10-454EBD9A602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BCEE93-4B3E-4B5C-B9FE-4CF3F9DC9B2C}" type="pres">
      <dgm:prSet presAssocID="{CB165BB9-C022-4BEE-99FD-B54290E0ED5B}" presName="centerShape" presStyleLbl="node0" presStyleIdx="0" presStyleCnt="1" custScaleX="161489" custScaleY="121117"/>
      <dgm:spPr/>
      <dgm:t>
        <a:bodyPr/>
        <a:lstStyle/>
        <a:p>
          <a:endParaRPr lang="cs-CZ"/>
        </a:p>
      </dgm:t>
    </dgm:pt>
    <dgm:pt modelId="{0F8E27B3-4E8E-4E66-98B3-36EBD1C38DDD}" type="pres">
      <dgm:prSet presAssocID="{E0B83D77-25BF-4A00-89E5-EDDCF938196F}" presName="Name9" presStyleLbl="parChTrans1D2" presStyleIdx="0" presStyleCnt="4"/>
      <dgm:spPr/>
      <dgm:t>
        <a:bodyPr/>
        <a:lstStyle/>
        <a:p>
          <a:endParaRPr lang="cs-CZ"/>
        </a:p>
      </dgm:t>
    </dgm:pt>
    <dgm:pt modelId="{231A0710-F5D7-4881-BC7C-990D33C5FC1F}" type="pres">
      <dgm:prSet presAssocID="{E0B83D77-25BF-4A00-89E5-EDDCF938196F}" presName="connTx" presStyleLbl="parChTrans1D2" presStyleIdx="0" presStyleCnt="4"/>
      <dgm:spPr/>
      <dgm:t>
        <a:bodyPr/>
        <a:lstStyle/>
        <a:p>
          <a:endParaRPr lang="cs-CZ"/>
        </a:p>
      </dgm:t>
    </dgm:pt>
    <dgm:pt modelId="{DACD9AE1-B288-44C7-A5F0-AB05B64B2968}" type="pres">
      <dgm:prSet presAssocID="{9E8CA5CE-1499-46A4-96B5-C42E6749CF22}" presName="node" presStyleLbl="node1" presStyleIdx="0" presStyleCnt="4" custScaleX="72301" custScaleY="71582" custRadScaleRad="114743" custRadScaleInc="-12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ED5EAB-D418-47D6-A7BD-46C047CE3746}" type="pres">
      <dgm:prSet presAssocID="{2C9EB74F-FE05-47CC-B7D4-845A0BC8BFC1}" presName="Name9" presStyleLbl="parChTrans1D2" presStyleIdx="1" presStyleCnt="4"/>
      <dgm:spPr/>
      <dgm:t>
        <a:bodyPr/>
        <a:lstStyle/>
        <a:p>
          <a:endParaRPr lang="cs-CZ"/>
        </a:p>
      </dgm:t>
    </dgm:pt>
    <dgm:pt modelId="{9AF685B5-7AAE-456A-A7FA-BCF01CECD784}" type="pres">
      <dgm:prSet presAssocID="{2C9EB74F-FE05-47CC-B7D4-845A0BC8BFC1}" presName="connTx" presStyleLbl="parChTrans1D2" presStyleIdx="1" presStyleCnt="4"/>
      <dgm:spPr/>
      <dgm:t>
        <a:bodyPr/>
        <a:lstStyle/>
        <a:p>
          <a:endParaRPr lang="cs-CZ"/>
        </a:p>
      </dgm:t>
    </dgm:pt>
    <dgm:pt modelId="{DD075078-6934-4FB6-BFF5-C443A8BCE204}" type="pres">
      <dgm:prSet presAssocID="{2EAAD7D3-6AC1-4F0D-AD74-BF7536598C94}" presName="node" presStyleLbl="node1" presStyleIdx="1" presStyleCnt="4" custScaleX="76849" custScaleY="77235" custRadScaleRad="132300" custRadScaleInc="367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083ECE-8558-4881-86C0-C7F44F647B3D}" type="pres">
      <dgm:prSet presAssocID="{2656DE21-6643-4F2F-9725-4928863D8433}" presName="Name9" presStyleLbl="parChTrans1D2" presStyleIdx="2" presStyleCnt="4"/>
      <dgm:spPr/>
      <dgm:t>
        <a:bodyPr/>
        <a:lstStyle/>
        <a:p>
          <a:endParaRPr lang="cs-CZ"/>
        </a:p>
      </dgm:t>
    </dgm:pt>
    <dgm:pt modelId="{044A0D24-5C8C-4F30-A6C4-CB3391F6F6B3}" type="pres">
      <dgm:prSet presAssocID="{2656DE21-6643-4F2F-9725-4928863D8433}" presName="connTx" presStyleLbl="parChTrans1D2" presStyleIdx="2" presStyleCnt="4"/>
      <dgm:spPr/>
      <dgm:t>
        <a:bodyPr/>
        <a:lstStyle/>
        <a:p>
          <a:endParaRPr lang="cs-CZ"/>
        </a:p>
      </dgm:t>
    </dgm:pt>
    <dgm:pt modelId="{977C232E-D8C2-4B18-9FF2-5E3833700F8E}" type="pres">
      <dgm:prSet presAssocID="{4381CABE-39B1-4881-B4B8-68CD53BA58A7}" presName="node" presStyleLbl="node1" presStyleIdx="2" presStyleCnt="4" custScaleX="72096" custScaleY="73112" custRadScaleRad="114654" custRadScaleInc="5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1475CD-270E-4963-9093-6D26696F7CD3}" type="pres">
      <dgm:prSet presAssocID="{67463AF6-1955-4886-9F8D-96770F1654E3}" presName="Name9" presStyleLbl="parChTrans1D2" presStyleIdx="3" presStyleCnt="4"/>
      <dgm:spPr/>
      <dgm:t>
        <a:bodyPr/>
        <a:lstStyle/>
        <a:p>
          <a:endParaRPr lang="cs-CZ"/>
        </a:p>
      </dgm:t>
    </dgm:pt>
    <dgm:pt modelId="{E5209280-511C-4061-A2F5-A85C795C441B}" type="pres">
      <dgm:prSet presAssocID="{67463AF6-1955-4886-9F8D-96770F1654E3}" presName="connTx" presStyleLbl="parChTrans1D2" presStyleIdx="3" presStyleCnt="4"/>
      <dgm:spPr/>
      <dgm:t>
        <a:bodyPr/>
        <a:lstStyle/>
        <a:p>
          <a:endParaRPr lang="cs-CZ"/>
        </a:p>
      </dgm:t>
    </dgm:pt>
    <dgm:pt modelId="{20DF8DBE-4A94-4E5D-8727-5460D6BCE435}" type="pres">
      <dgm:prSet presAssocID="{2EB84AC3-923A-4CC0-88B7-C34D888D214C}" presName="node" presStyleLbl="node1" presStyleIdx="3" presStyleCnt="4" custScaleX="76526" custScaleY="74461" custRadScaleRad="134501" custRadScaleInc="10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9FB65E-4108-4199-A041-BA196D1A26C9}" type="presOf" srcId="{E0B83D77-25BF-4A00-89E5-EDDCF938196F}" destId="{0F8E27B3-4E8E-4E66-98B3-36EBD1C38DDD}" srcOrd="0" destOrd="0" presId="urn:microsoft.com/office/officeart/2005/8/layout/radial1"/>
    <dgm:cxn modelId="{3573010F-32C1-41E5-ACC0-E7C6A554FFB5}" type="presOf" srcId="{4381CABE-39B1-4881-B4B8-68CD53BA58A7}" destId="{977C232E-D8C2-4B18-9FF2-5E3833700F8E}" srcOrd="0" destOrd="0" presId="urn:microsoft.com/office/officeart/2005/8/layout/radial1"/>
    <dgm:cxn modelId="{0D12F48B-2AD3-4A48-A901-D6D8FB317ECD}" type="presOf" srcId="{2656DE21-6643-4F2F-9725-4928863D8433}" destId="{044A0D24-5C8C-4F30-A6C4-CB3391F6F6B3}" srcOrd="1" destOrd="0" presId="urn:microsoft.com/office/officeart/2005/8/layout/radial1"/>
    <dgm:cxn modelId="{B170B300-F3A7-4A7C-BC77-4A166E923DB4}" type="presOf" srcId="{9E8CA5CE-1499-46A4-96B5-C42E6749CF22}" destId="{DACD9AE1-B288-44C7-A5F0-AB05B64B2968}" srcOrd="0" destOrd="0" presId="urn:microsoft.com/office/officeart/2005/8/layout/radial1"/>
    <dgm:cxn modelId="{7D393821-A749-4D2A-A86A-1B2253DD8D3D}" type="presOf" srcId="{2EB84AC3-923A-4CC0-88B7-C34D888D214C}" destId="{20DF8DBE-4A94-4E5D-8727-5460D6BCE435}" srcOrd="0" destOrd="0" presId="urn:microsoft.com/office/officeart/2005/8/layout/radial1"/>
    <dgm:cxn modelId="{597CA024-8B6E-4CF1-8EAD-183A0CD35D6B}" type="presOf" srcId="{2EAAD7D3-6AC1-4F0D-AD74-BF7536598C94}" destId="{DD075078-6934-4FB6-BFF5-C443A8BCE204}" srcOrd="0" destOrd="0" presId="urn:microsoft.com/office/officeart/2005/8/layout/radial1"/>
    <dgm:cxn modelId="{167025FF-2BFE-40E9-B852-7AF8EDFA0564}" srcId="{CB165BB9-C022-4BEE-99FD-B54290E0ED5B}" destId="{9E8CA5CE-1499-46A4-96B5-C42E6749CF22}" srcOrd="0" destOrd="0" parTransId="{E0B83D77-25BF-4A00-89E5-EDDCF938196F}" sibTransId="{F0E50902-8196-4F95-B654-759A6F68ADB2}"/>
    <dgm:cxn modelId="{0E800DA5-016A-4C40-A251-98850CC2597F}" type="presOf" srcId="{67463AF6-1955-4886-9F8D-96770F1654E3}" destId="{061475CD-270E-4963-9093-6D26696F7CD3}" srcOrd="0" destOrd="0" presId="urn:microsoft.com/office/officeart/2005/8/layout/radial1"/>
    <dgm:cxn modelId="{0AB55D27-172F-4B42-AAD2-F74039FB0042}" type="presOf" srcId="{2C9EB74F-FE05-47CC-B7D4-845A0BC8BFC1}" destId="{9AF685B5-7AAE-456A-A7FA-BCF01CECD784}" srcOrd="1" destOrd="0" presId="urn:microsoft.com/office/officeart/2005/8/layout/radial1"/>
    <dgm:cxn modelId="{C26D26B8-CEAD-4B8B-A87A-5DFD13409D7D}" type="presOf" srcId="{CB165BB9-C022-4BEE-99FD-B54290E0ED5B}" destId="{78BCEE93-4B3E-4B5C-B9FE-4CF3F9DC9B2C}" srcOrd="0" destOrd="0" presId="urn:microsoft.com/office/officeart/2005/8/layout/radial1"/>
    <dgm:cxn modelId="{BEAB81D8-FC52-42FF-8007-5801845DD8A1}" type="presOf" srcId="{67463AF6-1955-4886-9F8D-96770F1654E3}" destId="{E5209280-511C-4061-A2F5-A85C795C441B}" srcOrd="1" destOrd="0" presId="urn:microsoft.com/office/officeart/2005/8/layout/radial1"/>
    <dgm:cxn modelId="{782DEFA6-F1C1-4F65-B2B9-6F1BF049A0C0}" srcId="{CB165BB9-C022-4BEE-99FD-B54290E0ED5B}" destId="{2EB84AC3-923A-4CC0-88B7-C34D888D214C}" srcOrd="3" destOrd="0" parTransId="{67463AF6-1955-4886-9F8D-96770F1654E3}" sibTransId="{A590A96F-8D97-4245-B677-5F4B47A46147}"/>
    <dgm:cxn modelId="{C33037AB-F5DD-4A3E-8E10-1385592FFE0C}" type="presOf" srcId="{2656DE21-6643-4F2F-9725-4928863D8433}" destId="{9E083ECE-8558-4881-86C0-C7F44F647B3D}" srcOrd="0" destOrd="0" presId="urn:microsoft.com/office/officeart/2005/8/layout/radial1"/>
    <dgm:cxn modelId="{1B4860EC-41B6-4C69-A001-0A4D04F4895F}" srcId="{CB165BB9-C022-4BEE-99FD-B54290E0ED5B}" destId="{4381CABE-39B1-4881-B4B8-68CD53BA58A7}" srcOrd="2" destOrd="0" parTransId="{2656DE21-6643-4F2F-9725-4928863D8433}" sibTransId="{18F68A58-03C9-442F-9EA2-B1E2FD60AF71}"/>
    <dgm:cxn modelId="{109B102B-8C17-4E00-B1DA-CD73F1F4298D}" type="presOf" srcId="{C3EAF908-5894-4360-8D10-454EBD9A602C}" destId="{50570184-2C51-4403-B2BB-B202A07CE194}" srcOrd="0" destOrd="0" presId="urn:microsoft.com/office/officeart/2005/8/layout/radial1"/>
    <dgm:cxn modelId="{DECC13A9-DF01-43B7-AC36-4306EDA675B2}" type="presOf" srcId="{2C9EB74F-FE05-47CC-B7D4-845A0BC8BFC1}" destId="{3AED5EAB-D418-47D6-A7BD-46C047CE3746}" srcOrd="0" destOrd="0" presId="urn:microsoft.com/office/officeart/2005/8/layout/radial1"/>
    <dgm:cxn modelId="{226635D9-C44A-40D1-94D2-AA64E812F731}" type="presOf" srcId="{E0B83D77-25BF-4A00-89E5-EDDCF938196F}" destId="{231A0710-F5D7-4881-BC7C-990D33C5FC1F}" srcOrd="1" destOrd="0" presId="urn:microsoft.com/office/officeart/2005/8/layout/radial1"/>
    <dgm:cxn modelId="{1AE04F6A-772F-4639-A56B-DC754528D189}" srcId="{C3EAF908-5894-4360-8D10-454EBD9A602C}" destId="{CB165BB9-C022-4BEE-99FD-B54290E0ED5B}" srcOrd="0" destOrd="0" parTransId="{968CFE75-1413-40C9-9F9B-320D408B0F50}" sibTransId="{D203AD35-0CF0-4990-A742-A71728FBCCDC}"/>
    <dgm:cxn modelId="{1DB851FC-4A02-4D74-BCB3-899FA19001E4}" srcId="{CB165BB9-C022-4BEE-99FD-B54290E0ED5B}" destId="{2EAAD7D3-6AC1-4F0D-AD74-BF7536598C94}" srcOrd="1" destOrd="0" parTransId="{2C9EB74F-FE05-47CC-B7D4-845A0BC8BFC1}" sibTransId="{4635C6F1-E3A6-4A92-A48D-47AD7A2E9080}"/>
    <dgm:cxn modelId="{63C79F3C-7CB1-4582-A60A-55D9B978CAD3}" type="presParOf" srcId="{50570184-2C51-4403-B2BB-B202A07CE194}" destId="{78BCEE93-4B3E-4B5C-B9FE-4CF3F9DC9B2C}" srcOrd="0" destOrd="0" presId="urn:microsoft.com/office/officeart/2005/8/layout/radial1"/>
    <dgm:cxn modelId="{13A169AC-BC52-487D-91F3-31ED20718DF1}" type="presParOf" srcId="{50570184-2C51-4403-B2BB-B202A07CE194}" destId="{0F8E27B3-4E8E-4E66-98B3-36EBD1C38DDD}" srcOrd="1" destOrd="0" presId="urn:microsoft.com/office/officeart/2005/8/layout/radial1"/>
    <dgm:cxn modelId="{5F0A2D4B-2D07-401E-A5D1-74FA0AE548F2}" type="presParOf" srcId="{0F8E27B3-4E8E-4E66-98B3-36EBD1C38DDD}" destId="{231A0710-F5D7-4881-BC7C-990D33C5FC1F}" srcOrd="0" destOrd="0" presId="urn:microsoft.com/office/officeart/2005/8/layout/radial1"/>
    <dgm:cxn modelId="{9D788AC8-D984-4372-9E8D-0D8E869F343D}" type="presParOf" srcId="{50570184-2C51-4403-B2BB-B202A07CE194}" destId="{DACD9AE1-B288-44C7-A5F0-AB05B64B2968}" srcOrd="2" destOrd="0" presId="urn:microsoft.com/office/officeart/2005/8/layout/radial1"/>
    <dgm:cxn modelId="{64352825-066A-466C-B5AE-7445EC9E3242}" type="presParOf" srcId="{50570184-2C51-4403-B2BB-B202A07CE194}" destId="{3AED5EAB-D418-47D6-A7BD-46C047CE3746}" srcOrd="3" destOrd="0" presId="urn:microsoft.com/office/officeart/2005/8/layout/radial1"/>
    <dgm:cxn modelId="{33A17AF6-5355-4849-B256-5FCBFC5EE302}" type="presParOf" srcId="{3AED5EAB-D418-47D6-A7BD-46C047CE3746}" destId="{9AF685B5-7AAE-456A-A7FA-BCF01CECD784}" srcOrd="0" destOrd="0" presId="urn:microsoft.com/office/officeart/2005/8/layout/radial1"/>
    <dgm:cxn modelId="{87109EFB-2714-4330-A11E-78475D9974B1}" type="presParOf" srcId="{50570184-2C51-4403-B2BB-B202A07CE194}" destId="{DD075078-6934-4FB6-BFF5-C443A8BCE204}" srcOrd="4" destOrd="0" presId="urn:microsoft.com/office/officeart/2005/8/layout/radial1"/>
    <dgm:cxn modelId="{729227F9-5F38-4896-9CF3-31B8D8CB5AF2}" type="presParOf" srcId="{50570184-2C51-4403-B2BB-B202A07CE194}" destId="{9E083ECE-8558-4881-86C0-C7F44F647B3D}" srcOrd="5" destOrd="0" presId="urn:microsoft.com/office/officeart/2005/8/layout/radial1"/>
    <dgm:cxn modelId="{72F10438-6572-47E9-8AA5-B43AAC2A4AD3}" type="presParOf" srcId="{9E083ECE-8558-4881-86C0-C7F44F647B3D}" destId="{044A0D24-5C8C-4F30-A6C4-CB3391F6F6B3}" srcOrd="0" destOrd="0" presId="urn:microsoft.com/office/officeart/2005/8/layout/radial1"/>
    <dgm:cxn modelId="{C54CD09B-BE17-489D-A316-07CA110B3EEB}" type="presParOf" srcId="{50570184-2C51-4403-B2BB-B202A07CE194}" destId="{977C232E-D8C2-4B18-9FF2-5E3833700F8E}" srcOrd="6" destOrd="0" presId="urn:microsoft.com/office/officeart/2005/8/layout/radial1"/>
    <dgm:cxn modelId="{FBDF09FF-3D1F-4722-A029-A6CA5A277D22}" type="presParOf" srcId="{50570184-2C51-4403-B2BB-B202A07CE194}" destId="{061475CD-270E-4963-9093-6D26696F7CD3}" srcOrd="7" destOrd="0" presId="urn:microsoft.com/office/officeart/2005/8/layout/radial1"/>
    <dgm:cxn modelId="{0F73F273-2A84-4E7C-876D-90D1A819CDF2}" type="presParOf" srcId="{061475CD-270E-4963-9093-6D26696F7CD3}" destId="{E5209280-511C-4061-A2F5-A85C795C441B}" srcOrd="0" destOrd="0" presId="urn:microsoft.com/office/officeart/2005/8/layout/radial1"/>
    <dgm:cxn modelId="{32DC77E4-5C07-400B-8842-6F34F2ABB715}" type="presParOf" srcId="{50570184-2C51-4403-B2BB-B202A07CE194}" destId="{20DF8DBE-4A94-4E5D-8727-5460D6BCE435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VY_32_INOVACE_06_Podstatná jména, </a:t>
          </a:r>
          <a:r>
            <a:rPr lang="cs-CZ" sz="1600" kern="1200" baseline="0" smtClean="0">
              <a:solidFill>
                <a:schemeClr val="tx2"/>
              </a:solidFill>
            </a:rPr>
            <a:t>pád podstatných jmen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BCEE93-4B3E-4B5C-B9FE-4CF3F9DC9B2C}">
      <dsp:nvSpPr>
        <dsp:cNvPr id="0" name=""/>
        <dsp:cNvSpPr/>
      </dsp:nvSpPr>
      <dsp:spPr>
        <a:xfrm>
          <a:off x="2519124" y="1722729"/>
          <a:ext cx="2304262" cy="17282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Podstatná jména</a:t>
          </a:r>
          <a:endParaRPr lang="cs-CZ" sz="24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56575" y="1975818"/>
        <a:ext cx="1629360" cy="1222022"/>
      </dsp:txXfrm>
    </dsp:sp>
    <dsp:sp modelId="{0F8E27B3-4E8E-4E66-98B3-36EBD1C38DDD}">
      <dsp:nvSpPr>
        <dsp:cNvPr id="0" name=""/>
        <dsp:cNvSpPr/>
      </dsp:nvSpPr>
      <dsp:spPr>
        <a:xfrm rot="16165367">
          <a:off x="3308306" y="1354576"/>
          <a:ext cx="701422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701422" y="1748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641481" y="1354525"/>
        <a:ext cx="35071" cy="35071"/>
      </dsp:txXfrm>
    </dsp:sp>
    <dsp:sp modelId="{DACD9AE1-B288-44C7-A5F0-AB05B64B2968}">
      <dsp:nvSpPr>
        <dsp:cNvPr id="0" name=""/>
        <dsp:cNvSpPr/>
      </dsp:nvSpPr>
      <dsp:spPr>
        <a:xfrm>
          <a:off x="3134513" y="0"/>
          <a:ext cx="1031652" cy="102139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Rod</a:t>
          </a:r>
          <a:endParaRPr lang="cs-CZ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285595" y="149580"/>
        <a:ext cx="729488" cy="722233"/>
      </dsp:txXfrm>
    </dsp:sp>
    <dsp:sp modelId="{3AED5EAB-D418-47D6-A7BD-46C047CE3746}">
      <dsp:nvSpPr>
        <dsp:cNvPr id="0" name=""/>
        <dsp:cNvSpPr/>
      </dsp:nvSpPr>
      <dsp:spPr>
        <a:xfrm rot="99117">
          <a:off x="4822378" y="2613481"/>
          <a:ext cx="758484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758484" y="1748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5182659" y="2612003"/>
        <a:ext cx="37924" cy="37924"/>
      </dsp:txXfrm>
    </dsp:sp>
    <dsp:sp modelId="{DD075078-6934-4FB6-BFF5-C443A8BCE204}">
      <dsp:nvSpPr>
        <dsp:cNvPr id="0" name=""/>
        <dsp:cNvSpPr/>
      </dsp:nvSpPr>
      <dsp:spPr>
        <a:xfrm>
          <a:off x="5580480" y="2106676"/>
          <a:ext cx="1096547" cy="110205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Číslo</a:t>
          </a:r>
          <a:endParaRPr lang="cs-CZ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41066" y="2268068"/>
        <a:ext cx="775375" cy="779270"/>
      </dsp:txXfrm>
    </dsp:sp>
    <dsp:sp modelId="{9E083ECE-8558-4881-86C0-C7F44F647B3D}">
      <dsp:nvSpPr>
        <dsp:cNvPr id="0" name=""/>
        <dsp:cNvSpPr/>
      </dsp:nvSpPr>
      <dsp:spPr>
        <a:xfrm rot="5415156">
          <a:off x="3320705" y="3778656"/>
          <a:ext cx="690437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690437" y="1748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648663" y="3778880"/>
        <a:ext cx="34521" cy="34521"/>
      </dsp:txXfrm>
    </dsp:sp>
    <dsp:sp modelId="{977C232E-D8C2-4B18-9FF2-5E3833700F8E}">
      <dsp:nvSpPr>
        <dsp:cNvPr id="0" name=""/>
        <dsp:cNvSpPr/>
      </dsp:nvSpPr>
      <dsp:spPr>
        <a:xfrm>
          <a:off x="3147738" y="4141351"/>
          <a:ext cx="1028727" cy="10432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Pád</a:t>
          </a:r>
          <a:endParaRPr lang="cs-CZ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298392" y="4294128"/>
        <a:ext cx="727419" cy="737670"/>
      </dsp:txXfrm>
    </dsp:sp>
    <dsp:sp modelId="{061475CD-270E-4963-9093-6D26696F7CD3}">
      <dsp:nvSpPr>
        <dsp:cNvPr id="0" name=""/>
        <dsp:cNvSpPr/>
      </dsp:nvSpPr>
      <dsp:spPr>
        <a:xfrm rot="10828782">
          <a:off x="1717857" y="2556345"/>
          <a:ext cx="801352" cy="34968"/>
        </a:xfrm>
        <a:custGeom>
          <a:avLst/>
          <a:gdLst/>
          <a:ahLst/>
          <a:cxnLst/>
          <a:rect l="0" t="0" r="0" b="0"/>
          <a:pathLst>
            <a:path>
              <a:moveTo>
                <a:pt x="0" y="17484"/>
              </a:moveTo>
              <a:lnTo>
                <a:pt x="801352" y="1748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098499" y="2553796"/>
        <a:ext cx="40067" cy="40067"/>
      </dsp:txXfrm>
    </dsp:sp>
    <dsp:sp modelId="{20DF8DBE-4A94-4E5D-8727-5460D6BCE435}">
      <dsp:nvSpPr>
        <dsp:cNvPr id="0" name=""/>
        <dsp:cNvSpPr/>
      </dsp:nvSpPr>
      <dsp:spPr>
        <a:xfrm>
          <a:off x="625953" y="2034667"/>
          <a:ext cx="1091938" cy="106247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Vzor</a:t>
          </a:r>
          <a:endParaRPr lang="cs-CZ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85864" y="2190263"/>
        <a:ext cx="772116" cy="7512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5142D-898E-44EA-A570-3A26813776C0}" type="datetimeFigureOut">
              <a:rPr lang="cs-CZ" smtClean="0"/>
              <a:t>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7C61-3C2E-45E5-A312-7EACDC0243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37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1.12.2011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gi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88535921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poznáme podstatná jména.</a:t>
            </a:r>
          </a:p>
          <a:p>
            <a:r>
              <a:rPr lang="cs-CZ" dirty="0" smtClean="0"/>
              <a:t>Pád podstatných jmen, určování pádu a pádových otázek.</a:t>
            </a:r>
          </a:p>
          <a:p>
            <a:r>
              <a:rPr lang="cs-CZ" dirty="0" smtClean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Vytvořeno 16. 8. </a:t>
            </a:r>
            <a:r>
              <a:rPr lang="cs-CZ" smtClean="0"/>
              <a:t>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60946" y="1040755"/>
            <a:ext cx="7914948" cy="73394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PODSTATNÁ JMÉNA</a:t>
            </a:r>
            <a:endParaRPr lang="cs-CZ" sz="44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34263" y="1910495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Podstatná jména jsou názvy: </a:t>
            </a:r>
            <a:endParaRPr lang="cs-CZ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61492" y="2780928"/>
            <a:ext cx="10462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osob 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11346" y="2780928"/>
            <a:ext cx="1152128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zvířat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20072" y="2771153"/>
            <a:ext cx="199316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vlastností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90802" y="2761380"/>
            <a:ext cx="959513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věcí 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399642" y="2761380"/>
            <a:ext cx="959513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dějů 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" name="Picture 2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065" y="3459172"/>
            <a:ext cx="653066" cy="1025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pravce_2\AppData\Local\Microsoft\Windows\Temporary Internet Files\Content.IE5\G9T485G7\MP9004308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204" y="3652796"/>
            <a:ext cx="1249017" cy="831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pravce_2\AppData\Local\Microsoft\Windows\Temporary Internet Files\Content.IE5\BJ9MNE97\MC9002998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260" y="3789039"/>
            <a:ext cx="1128595" cy="695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pravce_2\AppData\Local\Microsoft\Windows\Temporary Internet Files\Content.IE5\G9T485G7\MM900282742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137" y="3566968"/>
            <a:ext cx="1003032" cy="1003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pravce_2\AppData\Local\Microsoft\Windows\Temporary Internet Files\Content.IE5\DEV15AOQ\MC90008881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343" y="3773596"/>
            <a:ext cx="1230720" cy="710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741537" y="4998367"/>
            <a:ext cx="1286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lékařka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83292" y="4998367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slon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42080" y="4998366"/>
            <a:ext cx="835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kolo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79235" y="4998367"/>
            <a:ext cx="1274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smutek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53650" y="4997222"/>
            <a:ext cx="1251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plavání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58065" y="5612432"/>
            <a:ext cx="47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659467" y="5612431"/>
            <a:ext cx="662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ten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317673" y="5592504"/>
            <a:ext cx="484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to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885408" y="5596330"/>
            <a:ext cx="662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ten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637120" y="5612432"/>
            <a:ext cx="484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to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57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7185" y="126876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CA0697"/>
              </a:buClr>
              <a:buSzPct val="120000"/>
            </a:pP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Vyznač podstatná jména. 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spravce_2\AppData\Local\Microsoft\Windows\Temporary Internet Files\Content.IE5\KX1DIDLU\MM90035660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39194"/>
            <a:ext cx="1224136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2276872"/>
            <a:ext cx="555100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tyč, vztyčený, vztyčit, tyčinka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starost, starosta, starat se, starostlivý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kraj, krajský, krajina, okraj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kluziště, kluzký, klouzat, klouzek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chytrák, chytře, chytrost, chytračit</a:t>
            </a:r>
            <a:endParaRPr lang="cs-CZ" sz="2400" b="1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1043608" y="2852936"/>
            <a:ext cx="43319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067944" y="2852893"/>
            <a:ext cx="122413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987738" y="3356992"/>
            <a:ext cx="1080120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2195736" y="3369746"/>
            <a:ext cx="122413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2916194" y="3933013"/>
            <a:ext cx="1151750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1043608" y="4437112"/>
            <a:ext cx="122413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987738" y="5013176"/>
            <a:ext cx="122413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4711415" y="4437155"/>
            <a:ext cx="122413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3275856" y="4987256"/>
            <a:ext cx="122413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4187545" y="3926817"/>
            <a:ext cx="744495" cy="619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1039085" y="3933013"/>
            <a:ext cx="684076" cy="4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87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40200904"/>
              </p:ext>
            </p:extLst>
          </p:nvPr>
        </p:nvGraphicFramePr>
        <p:xfrm>
          <a:off x="971600" y="980728"/>
          <a:ext cx="734481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011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8BCEE93-4B3E-4B5C-B9FE-4CF3F9DC9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78BCEE93-4B3E-4B5C-B9FE-4CF3F9DC9B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F8E27B3-4E8E-4E66-98B3-36EBD1C38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graphicEl>
                                              <a:dgm id="{0F8E27B3-4E8E-4E66-98B3-36EBD1C38D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CD9AE1-B288-44C7-A5F0-AB05B64B29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graphicEl>
                                              <a:dgm id="{DACD9AE1-B288-44C7-A5F0-AB05B64B29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AED5EAB-D418-47D6-A7BD-46C047CE37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graphicEl>
                                              <a:dgm id="{3AED5EAB-D418-47D6-A7BD-46C047CE37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075078-6934-4FB6-BFF5-C443A8BCE2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graphicEl>
                                              <a:dgm id="{DD075078-6934-4FB6-BFF5-C443A8BCE2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E083ECE-8558-4881-86C0-C7F44F647B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graphicEl>
                                              <a:dgm id="{9E083ECE-8558-4881-86C0-C7F44F647B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7C232E-D8C2-4B18-9FF2-5E3833700F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977C232E-D8C2-4B18-9FF2-5E3833700F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61475CD-270E-4963-9093-6D26696F7C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graphicEl>
                                              <a:dgm id="{061475CD-270E-4963-9093-6D26696F7C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0DF8DBE-4A94-4E5D-8727-5460D6BCE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graphicEl>
                                              <a:dgm id="{20DF8DBE-4A94-4E5D-8727-5460D6BCE4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04242" y="1048379"/>
            <a:ext cx="4495333" cy="58477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 podstatných jmen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4242" y="2008542"/>
            <a:ext cx="3961149" cy="39703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i="1" dirty="0" smtClean="0"/>
              <a:t>kdo, co?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i="1" dirty="0" smtClean="0"/>
              <a:t>(bez) koho, čeho?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i="1" dirty="0" smtClean="0"/>
              <a:t>(ke) komu, čemu?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i="1" dirty="0" smtClean="0"/>
              <a:t>(vidím) koho, co?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dirty="0" smtClean="0"/>
              <a:t>oslovujeme, voláme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i="1" dirty="0" smtClean="0"/>
              <a:t>(o) kom, čem?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cs-CZ" sz="2400" b="1" dirty="0" smtClean="0"/>
              <a:t>pád: </a:t>
            </a:r>
            <a:r>
              <a:rPr lang="cs-CZ" sz="2400" i="1" dirty="0" smtClean="0"/>
              <a:t>(s) kým, čím?</a:t>
            </a:r>
            <a:endParaRPr lang="cs-CZ" sz="2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65391" y="2030900"/>
            <a:ext cx="4096571" cy="3970318"/>
          </a:xfrm>
          <a:prstGeom prst="rect">
            <a:avLst/>
          </a:prstGeom>
          <a:solidFill>
            <a:srgbClr val="FFFFCC"/>
          </a:solidFill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   	   </a:t>
            </a:r>
            <a:r>
              <a:rPr lang="cs-CZ" sz="2400" dirty="0" smtClean="0"/>
              <a:t>babička - babičky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   (bez)   babičky - babiček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 </a:t>
            </a:r>
            <a:r>
              <a:rPr lang="cs-CZ" sz="2400" dirty="0" smtClean="0"/>
              <a:t>      (k)   babičce - babičkám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(vidím)  babičku - babičky</a:t>
            </a:r>
          </a:p>
          <a:p>
            <a:pPr>
              <a:lnSpc>
                <a:spcPct val="150000"/>
              </a:lnSpc>
            </a:pPr>
            <a:r>
              <a:rPr lang="cs-CZ" sz="2400" b="1" dirty="0"/>
              <a:t> </a:t>
            </a:r>
            <a:r>
              <a:rPr lang="cs-CZ" sz="2400" b="1" dirty="0" smtClean="0"/>
              <a:t>              </a:t>
            </a:r>
            <a:r>
              <a:rPr lang="cs-CZ" sz="2400" dirty="0" smtClean="0"/>
              <a:t>babičko</a:t>
            </a:r>
            <a:r>
              <a:rPr lang="cs-CZ" sz="2400" dirty="0"/>
              <a:t> </a:t>
            </a:r>
            <a:r>
              <a:rPr lang="cs-CZ" sz="2400" dirty="0" smtClean="0"/>
              <a:t>- babičky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      (o)</a:t>
            </a:r>
            <a:r>
              <a:rPr lang="cs-CZ" sz="2400" b="1" dirty="0" smtClean="0"/>
              <a:t>   </a:t>
            </a:r>
            <a:r>
              <a:rPr lang="cs-CZ" sz="2400" dirty="0" smtClean="0"/>
              <a:t>babičce</a:t>
            </a:r>
            <a:r>
              <a:rPr lang="cs-CZ" sz="2400" dirty="0"/>
              <a:t> </a:t>
            </a:r>
            <a:r>
              <a:rPr lang="cs-CZ" sz="2400" dirty="0" smtClean="0"/>
              <a:t>- babičkách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      (s)   babičkou - babičkami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340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384340"/>
              </p:ext>
            </p:extLst>
          </p:nvPr>
        </p:nvGraphicFramePr>
        <p:xfrm>
          <a:off x="539552" y="1772816"/>
          <a:ext cx="8064896" cy="435864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5040560"/>
                <a:gridCol w="1944216"/>
                <a:gridCol w="1080120"/>
              </a:tblGrid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Pádová</a:t>
                      </a:r>
                      <a:r>
                        <a:rPr lang="cs-CZ" sz="20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otázka</a:t>
                      </a:r>
                      <a:endParaRPr lang="cs-CZ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Pád</a:t>
                      </a:r>
                      <a:endParaRPr lang="cs-CZ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Auto</a:t>
                      </a:r>
                      <a:r>
                        <a:rPr lang="cs-CZ" sz="2000" b="1" baseline="0" dirty="0" smtClean="0"/>
                        <a:t> schoval</a:t>
                      </a:r>
                      <a:r>
                        <a:rPr lang="cs-CZ" sz="2000" b="1" dirty="0" smtClean="0"/>
                        <a:t> </a:t>
                      </a:r>
                      <a:r>
                        <a:rPr lang="cs-CZ" sz="2000" b="1" i="1" u="none" dirty="0" smtClean="0"/>
                        <a:t>za</a:t>
                      </a:r>
                      <a:r>
                        <a:rPr lang="cs-CZ" sz="2000" b="1" i="1" dirty="0" smtClean="0"/>
                        <a:t> </a:t>
                      </a:r>
                      <a:r>
                        <a:rPr lang="cs-CZ" sz="2000" b="1" i="1" u="sng" dirty="0" smtClean="0"/>
                        <a:t>domy</a:t>
                      </a:r>
                      <a:r>
                        <a:rPr lang="cs-CZ" sz="2000" b="1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Za </a:t>
                      </a:r>
                      <a:r>
                        <a:rPr lang="cs-CZ" sz="2000" b="1" i="1" u="sng" dirty="0" smtClean="0"/>
                        <a:t>domy</a:t>
                      </a:r>
                      <a:r>
                        <a:rPr lang="cs-CZ" sz="2000" b="1" dirty="0" smtClean="0"/>
                        <a:t> byly zahrádky.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Těšíme</a:t>
                      </a:r>
                      <a:r>
                        <a:rPr lang="cs-CZ" sz="2000" b="1" baseline="0" dirty="0" smtClean="0"/>
                        <a:t> se </a:t>
                      </a:r>
                      <a:r>
                        <a:rPr lang="cs-CZ" sz="2000" b="1" i="1" baseline="0" dirty="0" smtClean="0"/>
                        <a:t>na </a:t>
                      </a:r>
                      <a:r>
                        <a:rPr lang="cs-CZ" sz="2000" b="1" i="1" u="sng" baseline="0" dirty="0" smtClean="0"/>
                        <a:t>neděli</a:t>
                      </a:r>
                      <a:r>
                        <a:rPr lang="cs-CZ" sz="2000" b="1" baseline="0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Na </a:t>
                      </a:r>
                      <a:r>
                        <a:rPr lang="cs-CZ" sz="2000" b="1" i="1" u="sng" dirty="0" smtClean="0"/>
                        <a:t>neděli</a:t>
                      </a:r>
                      <a:r>
                        <a:rPr lang="cs-CZ" sz="2000" b="1" dirty="0" smtClean="0"/>
                        <a:t> mám rád televizní pohádky.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i="1" dirty="0" smtClean="0"/>
                        <a:t>Pod</a:t>
                      </a:r>
                      <a:r>
                        <a:rPr lang="cs-CZ" sz="2000" b="1" i="1" baseline="0" dirty="0" smtClean="0"/>
                        <a:t> </a:t>
                      </a:r>
                      <a:r>
                        <a:rPr lang="cs-CZ" sz="2000" b="1" i="1" u="sng" baseline="0" dirty="0" smtClean="0"/>
                        <a:t>stromy</a:t>
                      </a:r>
                      <a:r>
                        <a:rPr lang="cs-CZ" sz="2000" b="1" baseline="0" dirty="0" smtClean="0"/>
                        <a:t> byl příjemný stín.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Schovali</a:t>
                      </a:r>
                      <a:r>
                        <a:rPr lang="cs-CZ" sz="2000" b="1" baseline="0" dirty="0" smtClean="0"/>
                        <a:t> jsme se </a:t>
                      </a:r>
                      <a:r>
                        <a:rPr lang="cs-CZ" sz="2000" b="1" i="1" baseline="0" dirty="0" smtClean="0"/>
                        <a:t>pod </a:t>
                      </a:r>
                      <a:r>
                        <a:rPr lang="cs-CZ" sz="2000" b="1" i="1" u="sng" baseline="0" dirty="0" smtClean="0"/>
                        <a:t>stromy</a:t>
                      </a:r>
                      <a:r>
                        <a:rPr lang="cs-CZ" sz="2000" b="1" baseline="0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Někdy</a:t>
                      </a:r>
                      <a:r>
                        <a:rPr lang="cs-CZ" sz="2000" b="1" baseline="0" dirty="0" smtClean="0"/>
                        <a:t> se starám </a:t>
                      </a:r>
                      <a:r>
                        <a:rPr lang="cs-CZ" sz="2000" b="1" i="1" baseline="0" dirty="0" smtClean="0"/>
                        <a:t>o </a:t>
                      </a:r>
                      <a:r>
                        <a:rPr lang="cs-CZ" sz="2000" b="1" i="1" u="sng" baseline="0" dirty="0" smtClean="0"/>
                        <a:t>sestřenici</a:t>
                      </a:r>
                      <a:r>
                        <a:rPr lang="cs-CZ" sz="2000" b="1" baseline="0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Mluvila jsem </a:t>
                      </a:r>
                      <a:r>
                        <a:rPr lang="cs-CZ" sz="2000" b="1" i="1" dirty="0" smtClean="0"/>
                        <a:t>o </a:t>
                      </a:r>
                      <a:r>
                        <a:rPr lang="cs-CZ" sz="2000" b="1" i="1" u="sng" dirty="0" smtClean="0"/>
                        <a:t>sestřenici</a:t>
                      </a:r>
                      <a:r>
                        <a:rPr lang="cs-CZ" sz="2000" b="1" dirty="0" smtClean="0"/>
                        <a:t> s maminkou.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Rozhledna</a:t>
                      </a:r>
                      <a:r>
                        <a:rPr lang="cs-CZ" sz="2000" b="1" baseline="0" dirty="0" smtClean="0"/>
                        <a:t> čněla vysoko </a:t>
                      </a:r>
                      <a:r>
                        <a:rPr lang="cs-CZ" sz="2000" b="1" i="1" baseline="0" dirty="0" smtClean="0"/>
                        <a:t>nad </a:t>
                      </a:r>
                      <a:r>
                        <a:rPr lang="cs-CZ" sz="2000" b="1" i="1" u="sng" baseline="0" dirty="0" smtClean="0"/>
                        <a:t>lesy</a:t>
                      </a:r>
                      <a:r>
                        <a:rPr lang="cs-CZ" sz="2000" b="1" baseline="0" dirty="0" smtClean="0"/>
                        <a:t>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i="0" dirty="0" smtClean="0"/>
                        <a:t>Letadlo se vzneslo</a:t>
                      </a:r>
                      <a:r>
                        <a:rPr lang="cs-CZ" sz="2000" b="1" i="1" dirty="0" smtClean="0"/>
                        <a:t> nad </a:t>
                      </a:r>
                      <a:r>
                        <a:rPr lang="cs-CZ" sz="2000" b="1" i="1" u="sng" dirty="0" smtClean="0"/>
                        <a:t>lesy.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b="1" i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611560" y="868070"/>
            <a:ext cx="54150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 pádovou otázku a pád.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52120" y="2132856"/>
            <a:ext cx="2359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/>
              <a:t>Za </a:t>
            </a:r>
            <a:r>
              <a:rPr lang="cs-CZ" sz="2000" b="1" i="1" dirty="0">
                <a:solidFill>
                  <a:srgbClr val="FF0000"/>
                </a:solidFill>
              </a:rPr>
              <a:t>koho, </a:t>
            </a:r>
            <a:r>
              <a:rPr lang="cs-CZ" sz="2000" b="1" i="1" dirty="0" smtClean="0">
                <a:solidFill>
                  <a:srgbClr val="FF0000"/>
                </a:solidFill>
              </a:rPr>
              <a:t>co?      4.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19" y="2534137"/>
            <a:ext cx="2359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/>
              <a:t>Za </a:t>
            </a:r>
            <a:r>
              <a:rPr lang="cs-CZ" sz="2000" b="1" i="1" dirty="0" smtClean="0">
                <a:solidFill>
                  <a:srgbClr val="FF0000"/>
                </a:solidFill>
              </a:rPr>
              <a:t>kým, čím?     7.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2935289"/>
            <a:ext cx="2359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/>
              <a:t>N</a:t>
            </a:r>
            <a:r>
              <a:rPr lang="cs-CZ" sz="2000" b="1" i="1" dirty="0" smtClean="0"/>
              <a:t>a </a:t>
            </a:r>
            <a:r>
              <a:rPr lang="cs-CZ" sz="2000" b="1" i="1" dirty="0" smtClean="0">
                <a:solidFill>
                  <a:srgbClr val="FF0000"/>
                </a:solidFill>
              </a:rPr>
              <a:t>koho, co?      4.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26543" y="3335399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/>
              <a:t>N</a:t>
            </a:r>
            <a:r>
              <a:rPr lang="cs-CZ" sz="2000" b="1" i="1" dirty="0" smtClean="0"/>
              <a:t>a </a:t>
            </a:r>
            <a:r>
              <a:rPr lang="cs-CZ" sz="2000" b="1" i="1" dirty="0" smtClean="0">
                <a:solidFill>
                  <a:srgbClr val="FF0000"/>
                </a:solidFill>
              </a:rPr>
              <a:t>kom, čem?    6.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26542" y="3769636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 smtClean="0"/>
              <a:t>Pod </a:t>
            </a:r>
            <a:r>
              <a:rPr lang="cs-CZ" sz="2000" b="1" i="1" dirty="0" smtClean="0">
                <a:solidFill>
                  <a:srgbClr val="FF0000"/>
                </a:solidFill>
              </a:rPr>
              <a:t>kým, čím?   7.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14888" y="4128126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 smtClean="0"/>
              <a:t>Pod </a:t>
            </a:r>
            <a:r>
              <a:rPr lang="cs-CZ" sz="2000" b="1" i="1" dirty="0" smtClean="0">
                <a:solidFill>
                  <a:srgbClr val="FF0000"/>
                </a:solidFill>
              </a:rPr>
              <a:t>koho, co?    4.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26543" y="4528236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/>
              <a:t>O</a:t>
            </a:r>
            <a:r>
              <a:rPr lang="cs-CZ" sz="2000" b="1" i="1" dirty="0" smtClean="0"/>
              <a:t> </a:t>
            </a:r>
            <a:r>
              <a:rPr lang="cs-CZ" sz="2000" b="1" i="1" dirty="0" smtClean="0">
                <a:solidFill>
                  <a:srgbClr val="FF0000"/>
                </a:solidFill>
              </a:rPr>
              <a:t>koho, co?        4.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14887" y="4928346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/>
              <a:t>O</a:t>
            </a:r>
            <a:r>
              <a:rPr lang="cs-CZ" sz="2000" b="1" i="1" dirty="0" smtClean="0"/>
              <a:t> </a:t>
            </a:r>
            <a:r>
              <a:rPr lang="cs-CZ" sz="2000" b="1" i="1" dirty="0" smtClean="0">
                <a:solidFill>
                  <a:srgbClr val="FF0000"/>
                </a:solidFill>
              </a:rPr>
              <a:t>kom, čem?      6.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32277" y="5338832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 smtClean="0"/>
              <a:t>Nad </a:t>
            </a:r>
            <a:r>
              <a:rPr lang="cs-CZ" sz="2000" b="1" i="1" dirty="0" smtClean="0">
                <a:solidFill>
                  <a:srgbClr val="FF0000"/>
                </a:solidFill>
              </a:rPr>
              <a:t>kým, čím?   7.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614886" y="5738942"/>
            <a:ext cx="2510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cs-CZ" sz="2000" b="1" i="1" dirty="0" smtClean="0"/>
              <a:t>Nad </a:t>
            </a:r>
            <a:r>
              <a:rPr lang="cs-CZ" sz="2000" b="1" i="1" dirty="0" smtClean="0">
                <a:solidFill>
                  <a:srgbClr val="FF0000"/>
                </a:solidFill>
              </a:rPr>
              <a:t>koho, co?    4.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3792</TotalTime>
  <Words>340</Words>
  <Application>Microsoft Office PowerPoint</Application>
  <PresentationFormat>Předvádění na obrazovce (4:3)</PresentationFormat>
  <Paragraphs>83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PODSTATNÁ JMÉNA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spravce_2</cp:lastModifiedBy>
  <cp:revision>369</cp:revision>
  <dcterms:created xsi:type="dcterms:W3CDTF">2011-06-20T10:40:08Z</dcterms:created>
  <dcterms:modified xsi:type="dcterms:W3CDTF">2011-12-01T09:49:36Z</dcterms:modified>
</cp:coreProperties>
</file>