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323" r:id="rId4"/>
    <p:sldId id="304" r:id="rId5"/>
    <p:sldId id="326" r:id="rId6"/>
    <p:sldId id="327" r:id="rId7"/>
    <p:sldId id="32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697"/>
    <a:srgbClr val="FFFF99"/>
    <a:srgbClr val="99FF99"/>
    <a:srgbClr val="F8B6F3"/>
    <a:srgbClr val="FAC6F6"/>
    <a:srgbClr val="F161E7"/>
    <a:srgbClr val="FFFFCC"/>
    <a:srgbClr val="F488EC"/>
    <a:srgbClr val="FFFF66"/>
    <a:srgbClr val="F7A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90" d="100"/>
          <a:sy n="90" d="100"/>
        </p:scale>
        <p:origin x="-810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VY_32_INOVACE_16_Slovesný způsob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286499-AEF3-41E5-8995-A8415BB5CDA9}" type="doc">
      <dgm:prSet loTypeId="urn:microsoft.com/office/officeart/2005/8/layout/orgChart1" loCatId="hierarchy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cs-CZ"/>
        </a:p>
      </dgm:t>
    </dgm:pt>
    <dgm:pt modelId="{10D10889-A8E8-4B73-8AC8-71D50C4D00A1}">
      <dgm:prSet phldrT="[Text]" custT="1"/>
      <dgm:spPr/>
      <dgm:t>
        <a:bodyPr/>
        <a:lstStyle/>
        <a:p>
          <a:r>
            <a:rPr lang="cs-CZ" sz="3600" b="1" dirty="0" smtClean="0"/>
            <a:t>Slovesný způsob</a:t>
          </a:r>
          <a:endParaRPr lang="cs-CZ" sz="3600" b="1" dirty="0"/>
        </a:p>
      </dgm:t>
    </dgm:pt>
    <dgm:pt modelId="{35D050AA-AD2C-45BF-A5F5-6AEF46D9A9A5}" type="parTrans" cxnId="{76260814-F1A2-48FF-8351-1133E1832311}">
      <dgm:prSet/>
      <dgm:spPr/>
      <dgm:t>
        <a:bodyPr/>
        <a:lstStyle/>
        <a:p>
          <a:endParaRPr lang="cs-CZ"/>
        </a:p>
      </dgm:t>
    </dgm:pt>
    <dgm:pt modelId="{2C3E1E72-8659-40D1-BAEA-7104BA2AFD0A}" type="sibTrans" cxnId="{76260814-F1A2-48FF-8351-1133E1832311}">
      <dgm:prSet/>
      <dgm:spPr/>
      <dgm:t>
        <a:bodyPr/>
        <a:lstStyle/>
        <a:p>
          <a:endParaRPr lang="cs-CZ"/>
        </a:p>
      </dgm:t>
    </dgm:pt>
    <dgm:pt modelId="{8DF551E2-158C-49A8-B635-6866BEA1514E}">
      <dgm:prSet phldrT="[Text]" custT="1"/>
      <dgm:spPr>
        <a:solidFill>
          <a:srgbClr val="F8B6F3"/>
        </a:solidFill>
      </dgm:spPr>
      <dgm:t>
        <a:bodyPr/>
        <a:lstStyle/>
        <a:p>
          <a:r>
            <a:rPr lang="cs-CZ" sz="2800" b="1" dirty="0" smtClean="0"/>
            <a:t>Oznamovací</a:t>
          </a:r>
          <a:endParaRPr lang="cs-CZ" sz="2800" b="1" dirty="0"/>
        </a:p>
      </dgm:t>
    </dgm:pt>
    <dgm:pt modelId="{062815E7-47C5-4059-B875-D24405827404}" type="parTrans" cxnId="{6E303643-2692-4191-B30F-7493D3140AFE}">
      <dgm:prSet/>
      <dgm:spPr/>
      <dgm:t>
        <a:bodyPr/>
        <a:lstStyle/>
        <a:p>
          <a:endParaRPr lang="cs-CZ"/>
        </a:p>
      </dgm:t>
    </dgm:pt>
    <dgm:pt modelId="{32228367-8F8E-4D5A-A1D8-7E6CF52AF708}" type="sibTrans" cxnId="{6E303643-2692-4191-B30F-7493D3140AFE}">
      <dgm:prSet/>
      <dgm:spPr/>
      <dgm:t>
        <a:bodyPr/>
        <a:lstStyle/>
        <a:p>
          <a:endParaRPr lang="cs-CZ"/>
        </a:p>
      </dgm:t>
    </dgm:pt>
    <dgm:pt modelId="{FC95FC7D-453C-488D-BA5C-1073CE131051}">
      <dgm:prSet phldrT="[Text]" custT="1"/>
      <dgm:spPr>
        <a:solidFill>
          <a:srgbClr val="FFFF99"/>
        </a:solidFill>
      </dgm:spPr>
      <dgm:t>
        <a:bodyPr/>
        <a:lstStyle/>
        <a:p>
          <a:r>
            <a:rPr lang="cs-CZ" sz="2800" b="1" dirty="0" smtClean="0"/>
            <a:t>Rozkazovací</a:t>
          </a:r>
          <a:endParaRPr lang="cs-CZ" sz="2800" b="1" dirty="0"/>
        </a:p>
      </dgm:t>
    </dgm:pt>
    <dgm:pt modelId="{F4C78181-64E2-4CA5-8367-6AA2E47A8430}" type="parTrans" cxnId="{63EC292C-7BB8-433C-9A5D-63C5E709F083}">
      <dgm:prSet/>
      <dgm:spPr/>
      <dgm:t>
        <a:bodyPr/>
        <a:lstStyle/>
        <a:p>
          <a:endParaRPr lang="cs-CZ"/>
        </a:p>
      </dgm:t>
    </dgm:pt>
    <dgm:pt modelId="{8BB0E82D-82E6-4A85-962F-8DCA52655FF6}" type="sibTrans" cxnId="{63EC292C-7BB8-433C-9A5D-63C5E709F083}">
      <dgm:prSet/>
      <dgm:spPr/>
      <dgm:t>
        <a:bodyPr/>
        <a:lstStyle/>
        <a:p>
          <a:endParaRPr lang="cs-CZ"/>
        </a:p>
      </dgm:t>
    </dgm:pt>
    <dgm:pt modelId="{0A8F8D8E-FCA3-4477-8A87-F495AE3E387D}">
      <dgm:prSet phldrT="[Text]" custT="1"/>
      <dgm:spPr>
        <a:solidFill>
          <a:srgbClr val="99FF99"/>
        </a:solidFill>
      </dgm:spPr>
      <dgm:t>
        <a:bodyPr/>
        <a:lstStyle/>
        <a:p>
          <a:r>
            <a:rPr lang="cs-CZ" sz="2800" b="1" dirty="0" smtClean="0"/>
            <a:t>Podmiňovací</a:t>
          </a:r>
          <a:endParaRPr lang="cs-CZ" sz="2800" b="1" dirty="0"/>
        </a:p>
      </dgm:t>
    </dgm:pt>
    <dgm:pt modelId="{D670FEFA-B89E-4659-92FD-1F5F6D58907C}" type="parTrans" cxnId="{588C32A5-F930-401D-89A9-44B5640F93A8}">
      <dgm:prSet/>
      <dgm:spPr/>
      <dgm:t>
        <a:bodyPr/>
        <a:lstStyle/>
        <a:p>
          <a:endParaRPr lang="cs-CZ"/>
        </a:p>
      </dgm:t>
    </dgm:pt>
    <dgm:pt modelId="{B410CD4E-6ACD-4645-AD25-66C0B56C10D9}" type="sibTrans" cxnId="{588C32A5-F930-401D-89A9-44B5640F93A8}">
      <dgm:prSet/>
      <dgm:spPr/>
      <dgm:t>
        <a:bodyPr/>
        <a:lstStyle/>
        <a:p>
          <a:endParaRPr lang="cs-CZ"/>
        </a:p>
      </dgm:t>
    </dgm:pt>
    <dgm:pt modelId="{82212A43-835B-4532-98F3-719BEE85C084}" type="pres">
      <dgm:prSet presAssocID="{E9286499-AEF3-41E5-8995-A8415BB5CDA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A1D734B-0DF3-4AC0-8A49-276DFF5181BF}" type="pres">
      <dgm:prSet presAssocID="{10D10889-A8E8-4B73-8AC8-71D50C4D00A1}" presName="hierRoot1" presStyleCnt="0">
        <dgm:presLayoutVars>
          <dgm:hierBranch val="init"/>
        </dgm:presLayoutVars>
      </dgm:prSet>
      <dgm:spPr/>
    </dgm:pt>
    <dgm:pt modelId="{735D98E1-7820-43D4-B3B3-8ED709A1C8BA}" type="pres">
      <dgm:prSet presAssocID="{10D10889-A8E8-4B73-8AC8-71D50C4D00A1}" presName="rootComposite1" presStyleCnt="0"/>
      <dgm:spPr/>
    </dgm:pt>
    <dgm:pt modelId="{43F432B6-19AD-4EE7-9A7B-204DE13BB756}" type="pres">
      <dgm:prSet presAssocID="{10D10889-A8E8-4B73-8AC8-71D50C4D00A1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D11963-561C-4D74-B5C5-8A5146009832}" type="pres">
      <dgm:prSet presAssocID="{10D10889-A8E8-4B73-8AC8-71D50C4D00A1}" presName="rootConnector1" presStyleLbl="node1" presStyleIdx="0" presStyleCnt="0"/>
      <dgm:spPr/>
      <dgm:t>
        <a:bodyPr/>
        <a:lstStyle/>
        <a:p>
          <a:endParaRPr lang="cs-CZ"/>
        </a:p>
      </dgm:t>
    </dgm:pt>
    <dgm:pt modelId="{5FEFDBA6-BBE9-43CB-A26C-0BC538B972EA}" type="pres">
      <dgm:prSet presAssocID="{10D10889-A8E8-4B73-8AC8-71D50C4D00A1}" presName="hierChild2" presStyleCnt="0"/>
      <dgm:spPr/>
    </dgm:pt>
    <dgm:pt modelId="{798B6B10-B155-447C-9182-243FA7F7DE9F}" type="pres">
      <dgm:prSet presAssocID="{062815E7-47C5-4059-B875-D24405827404}" presName="Name37" presStyleLbl="parChTrans1D2" presStyleIdx="0" presStyleCnt="3"/>
      <dgm:spPr/>
      <dgm:t>
        <a:bodyPr/>
        <a:lstStyle/>
        <a:p>
          <a:endParaRPr lang="cs-CZ"/>
        </a:p>
      </dgm:t>
    </dgm:pt>
    <dgm:pt modelId="{26E88CD1-15A5-4F07-8D4D-EC97CD05CE33}" type="pres">
      <dgm:prSet presAssocID="{8DF551E2-158C-49A8-B635-6866BEA1514E}" presName="hierRoot2" presStyleCnt="0">
        <dgm:presLayoutVars>
          <dgm:hierBranch val="init"/>
        </dgm:presLayoutVars>
      </dgm:prSet>
      <dgm:spPr/>
    </dgm:pt>
    <dgm:pt modelId="{255356AF-DEAF-41F4-B864-AFD7FD75F643}" type="pres">
      <dgm:prSet presAssocID="{8DF551E2-158C-49A8-B635-6866BEA1514E}" presName="rootComposite" presStyleCnt="0"/>
      <dgm:spPr/>
    </dgm:pt>
    <dgm:pt modelId="{E42022C7-F65C-4E97-B62C-FB40F3B600F8}" type="pres">
      <dgm:prSet presAssocID="{8DF551E2-158C-49A8-B635-6866BEA1514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159F947-CDF2-40DE-A893-41073FF4FC87}" type="pres">
      <dgm:prSet presAssocID="{8DF551E2-158C-49A8-B635-6866BEA1514E}" presName="rootConnector" presStyleLbl="node2" presStyleIdx="0" presStyleCnt="3"/>
      <dgm:spPr/>
      <dgm:t>
        <a:bodyPr/>
        <a:lstStyle/>
        <a:p>
          <a:endParaRPr lang="cs-CZ"/>
        </a:p>
      </dgm:t>
    </dgm:pt>
    <dgm:pt modelId="{81452D1D-864E-452C-B06D-6588D9DA6806}" type="pres">
      <dgm:prSet presAssocID="{8DF551E2-158C-49A8-B635-6866BEA1514E}" presName="hierChild4" presStyleCnt="0"/>
      <dgm:spPr/>
    </dgm:pt>
    <dgm:pt modelId="{461762B8-96D3-40EA-B2CD-7E719F6733FB}" type="pres">
      <dgm:prSet presAssocID="{8DF551E2-158C-49A8-B635-6866BEA1514E}" presName="hierChild5" presStyleCnt="0"/>
      <dgm:spPr/>
    </dgm:pt>
    <dgm:pt modelId="{7F56EC5C-2797-44B4-8C6F-76B476D6CD4C}" type="pres">
      <dgm:prSet presAssocID="{F4C78181-64E2-4CA5-8367-6AA2E47A8430}" presName="Name37" presStyleLbl="parChTrans1D2" presStyleIdx="1" presStyleCnt="3"/>
      <dgm:spPr/>
      <dgm:t>
        <a:bodyPr/>
        <a:lstStyle/>
        <a:p>
          <a:endParaRPr lang="cs-CZ"/>
        </a:p>
      </dgm:t>
    </dgm:pt>
    <dgm:pt modelId="{95DEE498-AC18-4476-883E-D1A877C3A139}" type="pres">
      <dgm:prSet presAssocID="{FC95FC7D-453C-488D-BA5C-1073CE131051}" presName="hierRoot2" presStyleCnt="0">
        <dgm:presLayoutVars>
          <dgm:hierBranch val="init"/>
        </dgm:presLayoutVars>
      </dgm:prSet>
      <dgm:spPr/>
    </dgm:pt>
    <dgm:pt modelId="{15BA876B-1DF0-4C93-AFEE-6C28C81BA9ED}" type="pres">
      <dgm:prSet presAssocID="{FC95FC7D-453C-488D-BA5C-1073CE131051}" presName="rootComposite" presStyleCnt="0"/>
      <dgm:spPr/>
    </dgm:pt>
    <dgm:pt modelId="{ED357C4F-F08E-4980-B0CD-E088EA69C440}" type="pres">
      <dgm:prSet presAssocID="{FC95FC7D-453C-488D-BA5C-1073CE13105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28D8DA1-D8B4-43D8-8AB5-DAF0708F2010}" type="pres">
      <dgm:prSet presAssocID="{FC95FC7D-453C-488D-BA5C-1073CE131051}" presName="rootConnector" presStyleLbl="node2" presStyleIdx="1" presStyleCnt="3"/>
      <dgm:spPr/>
      <dgm:t>
        <a:bodyPr/>
        <a:lstStyle/>
        <a:p>
          <a:endParaRPr lang="cs-CZ"/>
        </a:p>
      </dgm:t>
    </dgm:pt>
    <dgm:pt modelId="{454C8B8D-71BD-44CC-B6C6-14255617211C}" type="pres">
      <dgm:prSet presAssocID="{FC95FC7D-453C-488D-BA5C-1073CE131051}" presName="hierChild4" presStyleCnt="0"/>
      <dgm:spPr/>
    </dgm:pt>
    <dgm:pt modelId="{211A21CA-E118-4A23-BCD7-DC9F81DF9BC3}" type="pres">
      <dgm:prSet presAssocID="{FC95FC7D-453C-488D-BA5C-1073CE131051}" presName="hierChild5" presStyleCnt="0"/>
      <dgm:spPr/>
    </dgm:pt>
    <dgm:pt modelId="{1BBACAAB-DFF1-4F29-89D1-CB4DDF5F1799}" type="pres">
      <dgm:prSet presAssocID="{D670FEFA-B89E-4659-92FD-1F5F6D58907C}" presName="Name37" presStyleLbl="parChTrans1D2" presStyleIdx="2" presStyleCnt="3"/>
      <dgm:spPr/>
      <dgm:t>
        <a:bodyPr/>
        <a:lstStyle/>
        <a:p>
          <a:endParaRPr lang="cs-CZ"/>
        </a:p>
      </dgm:t>
    </dgm:pt>
    <dgm:pt modelId="{7746068A-53AC-44C7-B479-95BA655C6671}" type="pres">
      <dgm:prSet presAssocID="{0A8F8D8E-FCA3-4477-8A87-F495AE3E387D}" presName="hierRoot2" presStyleCnt="0">
        <dgm:presLayoutVars>
          <dgm:hierBranch val="init"/>
        </dgm:presLayoutVars>
      </dgm:prSet>
      <dgm:spPr/>
    </dgm:pt>
    <dgm:pt modelId="{9FB8F750-3D73-4CCB-91B2-C1EC41E4AA24}" type="pres">
      <dgm:prSet presAssocID="{0A8F8D8E-FCA3-4477-8A87-F495AE3E387D}" presName="rootComposite" presStyleCnt="0"/>
      <dgm:spPr/>
    </dgm:pt>
    <dgm:pt modelId="{1EE03AA3-74D0-4109-A0B3-B17646F1CA4B}" type="pres">
      <dgm:prSet presAssocID="{0A8F8D8E-FCA3-4477-8A87-F495AE3E387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2AF4F0F-4387-4FE6-9100-FA121641CDF9}" type="pres">
      <dgm:prSet presAssocID="{0A8F8D8E-FCA3-4477-8A87-F495AE3E387D}" presName="rootConnector" presStyleLbl="node2" presStyleIdx="2" presStyleCnt="3"/>
      <dgm:spPr/>
      <dgm:t>
        <a:bodyPr/>
        <a:lstStyle/>
        <a:p>
          <a:endParaRPr lang="cs-CZ"/>
        </a:p>
      </dgm:t>
    </dgm:pt>
    <dgm:pt modelId="{2962B137-12C2-45E7-B583-F88E2A11268A}" type="pres">
      <dgm:prSet presAssocID="{0A8F8D8E-FCA3-4477-8A87-F495AE3E387D}" presName="hierChild4" presStyleCnt="0"/>
      <dgm:spPr/>
    </dgm:pt>
    <dgm:pt modelId="{2FF8EDC8-E6DA-4628-9B21-2FC1EFA028DA}" type="pres">
      <dgm:prSet presAssocID="{0A8F8D8E-FCA3-4477-8A87-F495AE3E387D}" presName="hierChild5" presStyleCnt="0"/>
      <dgm:spPr/>
    </dgm:pt>
    <dgm:pt modelId="{4ACBB94A-8E51-45AE-A823-ABBA4316F38C}" type="pres">
      <dgm:prSet presAssocID="{10D10889-A8E8-4B73-8AC8-71D50C4D00A1}" presName="hierChild3" presStyleCnt="0"/>
      <dgm:spPr/>
    </dgm:pt>
  </dgm:ptLst>
  <dgm:cxnLst>
    <dgm:cxn modelId="{B36B294A-3E3A-4327-B009-C1D210D9F5E1}" type="presOf" srcId="{8DF551E2-158C-49A8-B635-6866BEA1514E}" destId="{E42022C7-F65C-4E97-B62C-FB40F3B600F8}" srcOrd="0" destOrd="0" presId="urn:microsoft.com/office/officeart/2005/8/layout/orgChart1"/>
    <dgm:cxn modelId="{FC82F943-ADEB-4411-B7D5-A9E6838905E2}" type="presOf" srcId="{F4C78181-64E2-4CA5-8367-6AA2E47A8430}" destId="{7F56EC5C-2797-44B4-8C6F-76B476D6CD4C}" srcOrd="0" destOrd="0" presId="urn:microsoft.com/office/officeart/2005/8/layout/orgChart1"/>
    <dgm:cxn modelId="{2D53C489-1DE8-4565-ADC4-AB4A51525841}" type="presOf" srcId="{10D10889-A8E8-4B73-8AC8-71D50C4D00A1}" destId="{43F432B6-19AD-4EE7-9A7B-204DE13BB756}" srcOrd="0" destOrd="0" presId="urn:microsoft.com/office/officeart/2005/8/layout/orgChart1"/>
    <dgm:cxn modelId="{588C32A5-F930-401D-89A9-44B5640F93A8}" srcId="{10D10889-A8E8-4B73-8AC8-71D50C4D00A1}" destId="{0A8F8D8E-FCA3-4477-8A87-F495AE3E387D}" srcOrd="2" destOrd="0" parTransId="{D670FEFA-B89E-4659-92FD-1F5F6D58907C}" sibTransId="{B410CD4E-6ACD-4645-AD25-66C0B56C10D9}"/>
    <dgm:cxn modelId="{A987BCF5-2A97-45F9-8413-E2B1C9E998E6}" type="presOf" srcId="{FC95FC7D-453C-488D-BA5C-1073CE131051}" destId="{ED357C4F-F08E-4980-B0CD-E088EA69C440}" srcOrd="0" destOrd="0" presId="urn:microsoft.com/office/officeart/2005/8/layout/orgChart1"/>
    <dgm:cxn modelId="{58BFF0BC-DCC3-43F4-9598-938D5CB070E7}" type="presOf" srcId="{D670FEFA-B89E-4659-92FD-1F5F6D58907C}" destId="{1BBACAAB-DFF1-4F29-89D1-CB4DDF5F1799}" srcOrd="0" destOrd="0" presId="urn:microsoft.com/office/officeart/2005/8/layout/orgChart1"/>
    <dgm:cxn modelId="{63EC292C-7BB8-433C-9A5D-63C5E709F083}" srcId="{10D10889-A8E8-4B73-8AC8-71D50C4D00A1}" destId="{FC95FC7D-453C-488D-BA5C-1073CE131051}" srcOrd="1" destOrd="0" parTransId="{F4C78181-64E2-4CA5-8367-6AA2E47A8430}" sibTransId="{8BB0E82D-82E6-4A85-962F-8DCA52655FF6}"/>
    <dgm:cxn modelId="{CA599CE7-D323-40F4-AAAD-55D22A1589D5}" type="presOf" srcId="{0A8F8D8E-FCA3-4477-8A87-F495AE3E387D}" destId="{62AF4F0F-4387-4FE6-9100-FA121641CDF9}" srcOrd="1" destOrd="0" presId="urn:microsoft.com/office/officeart/2005/8/layout/orgChart1"/>
    <dgm:cxn modelId="{EEAFD8A6-0C61-4F17-A0F6-B7A806215248}" type="presOf" srcId="{062815E7-47C5-4059-B875-D24405827404}" destId="{798B6B10-B155-447C-9182-243FA7F7DE9F}" srcOrd="0" destOrd="0" presId="urn:microsoft.com/office/officeart/2005/8/layout/orgChart1"/>
    <dgm:cxn modelId="{E4EA9007-D6CB-434B-ABB3-5D23A0CFF548}" type="presOf" srcId="{FC95FC7D-453C-488D-BA5C-1073CE131051}" destId="{C28D8DA1-D8B4-43D8-8AB5-DAF0708F2010}" srcOrd="1" destOrd="0" presId="urn:microsoft.com/office/officeart/2005/8/layout/orgChart1"/>
    <dgm:cxn modelId="{3CA58566-BE1E-44E9-B16D-52F4062CB038}" type="presOf" srcId="{0A8F8D8E-FCA3-4477-8A87-F495AE3E387D}" destId="{1EE03AA3-74D0-4109-A0B3-B17646F1CA4B}" srcOrd="0" destOrd="0" presId="urn:microsoft.com/office/officeart/2005/8/layout/orgChart1"/>
    <dgm:cxn modelId="{C434EDD9-22F1-467D-9C5B-0BAECE8027F4}" type="presOf" srcId="{8DF551E2-158C-49A8-B635-6866BEA1514E}" destId="{4159F947-CDF2-40DE-A893-41073FF4FC87}" srcOrd="1" destOrd="0" presId="urn:microsoft.com/office/officeart/2005/8/layout/orgChart1"/>
    <dgm:cxn modelId="{6E303643-2692-4191-B30F-7493D3140AFE}" srcId="{10D10889-A8E8-4B73-8AC8-71D50C4D00A1}" destId="{8DF551E2-158C-49A8-B635-6866BEA1514E}" srcOrd="0" destOrd="0" parTransId="{062815E7-47C5-4059-B875-D24405827404}" sibTransId="{32228367-8F8E-4D5A-A1D8-7E6CF52AF708}"/>
    <dgm:cxn modelId="{E89F493B-9B11-4FE7-9120-5D3978A99118}" type="presOf" srcId="{10D10889-A8E8-4B73-8AC8-71D50C4D00A1}" destId="{8BD11963-561C-4D74-B5C5-8A5146009832}" srcOrd="1" destOrd="0" presId="urn:microsoft.com/office/officeart/2005/8/layout/orgChart1"/>
    <dgm:cxn modelId="{7E379D07-8DF7-4B23-BD02-7774D1C56F00}" type="presOf" srcId="{E9286499-AEF3-41E5-8995-A8415BB5CDA9}" destId="{82212A43-835B-4532-98F3-719BEE85C084}" srcOrd="0" destOrd="0" presId="urn:microsoft.com/office/officeart/2005/8/layout/orgChart1"/>
    <dgm:cxn modelId="{76260814-F1A2-48FF-8351-1133E1832311}" srcId="{E9286499-AEF3-41E5-8995-A8415BB5CDA9}" destId="{10D10889-A8E8-4B73-8AC8-71D50C4D00A1}" srcOrd="0" destOrd="0" parTransId="{35D050AA-AD2C-45BF-A5F5-6AEF46D9A9A5}" sibTransId="{2C3E1E72-8659-40D1-BAEA-7104BA2AFD0A}"/>
    <dgm:cxn modelId="{4ADF93C0-4F2B-4A99-BE04-61145DFA7698}" type="presParOf" srcId="{82212A43-835B-4532-98F3-719BEE85C084}" destId="{5A1D734B-0DF3-4AC0-8A49-276DFF5181BF}" srcOrd="0" destOrd="0" presId="urn:microsoft.com/office/officeart/2005/8/layout/orgChart1"/>
    <dgm:cxn modelId="{5AF47777-21AF-4782-ACD8-159939C43941}" type="presParOf" srcId="{5A1D734B-0DF3-4AC0-8A49-276DFF5181BF}" destId="{735D98E1-7820-43D4-B3B3-8ED709A1C8BA}" srcOrd="0" destOrd="0" presId="urn:microsoft.com/office/officeart/2005/8/layout/orgChart1"/>
    <dgm:cxn modelId="{22CBE6A0-DFD7-49B2-87FA-3023CEEAA804}" type="presParOf" srcId="{735D98E1-7820-43D4-B3B3-8ED709A1C8BA}" destId="{43F432B6-19AD-4EE7-9A7B-204DE13BB756}" srcOrd="0" destOrd="0" presId="urn:microsoft.com/office/officeart/2005/8/layout/orgChart1"/>
    <dgm:cxn modelId="{66A67BD9-33CC-4DF9-B480-49CDD86345B4}" type="presParOf" srcId="{735D98E1-7820-43D4-B3B3-8ED709A1C8BA}" destId="{8BD11963-561C-4D74-B5C5-8A5146009832}" srcOrd="1" destOrd="0" presId="urn:microsoft.com/office/officeart/2005/8/layout/orgChart1"/>
    <dgm:cxn modelId="{369B2401-A5EC-4D01-B704-108563413655}" type="presParOf" srcId="{5A1D734B-0DF3-4AC0-8A49-276DFF5181BF}" destId="{5FEFDBA6-BBE9-43CB-A26C-0BC538B972EA}" srcOrd="1" destOrd="0" presId="urn:microsoft.com/office/officeart/2005/8/layout/orgChart1"/>
    <dgm:cxn modelId="{8D095BD7-E608-40F7-867F-55576B8CEECA}" type="presParOf" srcId="{5FEFDBA6-BBE9-43CB-A26C-0BC538B972EA}" destId="{798B6B10-B155-447C-9182-243FA7F7DE9F}" srcOrd="0" destOrd="0" presId="urn:microsoft.com/office/officeart/2005/8/layout/orgChart1"/>
    <dgm:cxn modelId="{DC3D228C-3634-41ED-BA26-12DCCDE79185}" type="presParOf" srcId="{5FEFDBA6-BBE9-43CB-A26C-0BC538B972EA}" destId="{26E88CD1-15A5-4F07-8D4D-EC97CD05CE33}" srcOrd="1" destOrd="0" presId="urn:microsoft.com/office/officeart/2005/8/layout/orgChart1"/>
    <dgm:cxn modelId="{6E72B22A-6537-4563-914F-CBEB628039AA}" type="presParOf" srcId="{26E88CD1-15A5-4F07-8D4D-EC97CD05CE33}" destId="{255356AF-DEAF-41F4-B864-AFD7FD75F643}" srcOrd="0" destOrd="0" presId="urn:microsoft.com/office/officeart/2005/8/layout/orgChart1"/>
    <dgm:cxn modelId="{A3488863-51AB-4946-9522-A3C8540270E5}" type="presParOf" srcId="{255356AF-DEAF-41F4-B864-AFD7FD75F643}" destId="{E42022C7-F65C-4E97-B62C-FB40F3B600F8}" srcOrd="0" destOrd="0" presId="urn:microsoft.com/office/officeart/2005/8/layout/orgChart1"/>
    <dgm:cxn modelId="{4305C909-95D3-4F88-ADE0-049207AEDF5F}" type="presParOf" srcId="{255356AF-DEAF-41F4-B864-AFD7FD75F643}" destId="{4159F947-CDF2-40DE-A893-41073FF4FC87}" srcOrd="1" destOrd="0" presId="urn:microsoft.com/office/officeart/2005/8/layout/orgChart1"/>
    <dgm:cxn modelId="{317B0A79-177F-40A1-AD90-2438628400FF}" type="presParOf" srcId="{26E88CD1-15A5-4F07-8D4D-EC97CD05CE33}" destId="{81452D1D-864E-452C-B06D-6588D9DA6806}" srcOrd="1" destOrd="0" presId="urn:microsoft.com/office/officeart/2005/8/layout/orgChart1"/>
    <dgm:cxn modelId="{BFCB02CE-FCA6-4201-9D7E-CB8A412099BB}" type="presParOf" srcId="{26E88CD1-15A5-4F07-8D4D-EC97CD05CE33}" destId="{461762B8-96D3-40EA-B2CD-7E719F6733FB}" srcOrd="2" destOrd="0" presId="urn:microsoft.com/office/officeart/2005/8/layout/orgChart1"/>
    <dgm:cxn modelId="{8D706D98-DBAA-4268-8CD3-EE09240EA5F3}" type="presParOf" srcId="{5FEFDBA6-BBE9-43CB-A26C-0BC538B972EA}" destId="{7F56EC5C-2797-44B4-8C6F-76B476D6CD4C}" srcOrd="2" destOrd="0" presId="urn:microsoft.com/office/officeart/2005/8/layout/orgChart1"/>
    <dgm:cxn modelId="{2A788B96-0D59-42E7-AE34-4079A99A1B7E}" type="presParOf" srcId="{5FEFDBA6-BBE9-43CB-A26C-0BC538B972EA}" destId="{95DEE498-AC18-4476-883E-D1A877C3A139}" srcOrd="3" destOrd="0" presId="urn:microsoft.com/office/officeart/2005/8/layout/orgChart1"/>
    <dgm:cxn modelId="{208DCA31-7D6A-44B3-B8D6-7E8256AAC217}" type="presParOf" srcId="{95DEE498-AC18-4476-883E-D1A877C3A139}" destId="{15BA876B-1DF0-4C93-AFEE-6C28C81BA9ED}" srcOrd="0" destOrd="0" presId="urn:microsoft.com/office/officeart/2005/8/layout/orgChart1"/>
    <dgm:cxn modelId="{93735AA3-419B-4879-B17F-B12F2A031EC4}" type="presParOf" srcId="{15BA876B-1DF0-4C93-AFEE-6C28C81BA9ED}" destId="{ED357C4F-F08E-4980-B0CD-E088EA69C440}" srcOrd="0" destOrd="0" presId="urn:microsoft.com/office/officeart/2005/8/layout/orgChart1"/>
    <dgm:cxn modelId="{C38B4622-B278-4F1B-B36D-EEEE78D3714D}" type="presParOf" srcId="{15BA876B-1DF0-4C93-AFEE-6C28C81BA9ED}" destId="{C28D8DA1-D8B4-43D8-8AB5-DAF0708F2010}" srcOrd="1" destOrd="0" presId="urn:microsoft.com/office/officeart/2005/8/layout/orgChart1"/>
    <dgm:cxn modelId="{D1ACDD89-D205-4FA8-A7DF-C39CCC5FA684}" type="presParOf" srcId="{95DEE498-AC18-4476-883E-D1A877C3A139}" destId="{454C8B8D-71BD-44CC-B6C6-14255617211C}" srcOrd="1" destOrd="0" presId="urn:microsoft.com/office/officeart/2005/8/layout/orgChart1"/>
    <dgm:cxn modelId="{499160FA-EF26-4F41-8132-E9716CEF7C75}" type="presParOf" srcId="{95DEE498-AC18-4476-883E-D1A877C3A139}" destId="{211A21CA-E118-4A23-BCD7-DC9F81DF9BC3}" srcOrd="2" destOrd="0" presId="urn:microsoft.com/office/officeart/2005/8/layout/orgChart1"/>
    <dgm:cxn modelId="{38A05C7F-96FC-4C4C-A7D3-248AEAE53D0C}" type="presParOf" srcId="{5FEFDBA6-BBE9-43CB-A26C-0BC538B972EA}" destId="{1BBACAAB-DFF1-4F29-89D1-CB4DDF5F1799}" srcOrd="4" destOrd="0" presId="urn:microsoft.com/office/officeart/2005/8/layout/orgChart1"/>
    <dgm:cxn modelId="{645CC64C-0368-4677-8263-6BA8E6F4D07D}" type="presParOf" srcId="{5FEFDBA6-BBE9-43CB-A26C-0BC538B972EA}" destId="{7746068A-53AC-44C7-B479-95BA655C6671}" srcOrd="5" destOrd="0" presId="urn:microsoft.com/office/officeart/2005/8/layout/orgChart1"/>
    <dgm:cxn modelId="{E3B332A4-91F0-4942-B5EE-F0D4EEBAFC3B}" type="presParOf" srcId="{7746068A-53AC-44C7-B479-95BA655C6671}" destId="{9FB8F750-3D73-4CCB-91B2-C1EC41E4AA24}" srcOrd="0" destOrd="0" presId="urn:microsoft.com/office/officeart/2005/8/layout/orgChart1"/>
    <dgm:cxn modelId="{C8EF59F7-6833-4114-9D1F-7B28048D9430}" type="presParOf" srcId="{9FB8F750-3D73-4CCB-91B2-C1EC41E4AA24}" destId="{1EE03AA3-74D0-4109-A0B3-B17646F1CA4B}" srcOrd="0" destOrd="0" presId="urn:microsoft.com/office/officeart/2005/8/layout/orgChart1"/>
    <dgm:cxn modelId="{BB67FB02-7225-42F5-AF8F-20E203B724E4}" type="presParOf" srcId="{9FB8F750-3D73-4CCB-91B2-C1EC41E4AA24}" destId="{62AF4F0F-4387-4FE6-9100-FA121641CDF9}" srcOrd="1" destOrd="0" presId="urn:microsoft.com/office/officeart/2005/8/layout/orgChart1"/>
    <dgm:cxn modelId="{6CD986B6-31B9-43D1-A34B-EA311C824F1D}" type="presParOf" srcId="{7746068A-53AC-44C7-B479-95BA655C6671}" destId="{2962B137-12C2-45E7-B583-F88E2A11268A}" srcOrd="1" destOrd="0" presId="urn:microsoft.com/office/officeart/2005/8/layout/orgChart1"/>
    <dgm:cxn modelId="{9D957E8D-17E2-4717-BCC6-1846952E95B3}" type="presParOf" srcId="{7746068A-53AC-44C7-B479-95BA655C6671}" destId="{2FF8EDC8-E6DA-4628-9B21-2FC1EFA028DA}" srcOrd="2" destOrd="0" presId="urn:microsoft.com/office/officeart/2005/8/layout/orgChart1"/>
    <dgm:cxn modelId="{4C299B60-250C-44B6-B43C-F9CDDD77543D}" type="presParOf" srcId="{5A1D734B-0DF3-4AC0-8A49-276DFF5181BF}" destId="{4ACBB94A-8E51-45AE-A823-ABBA4316F38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VY_32_INOVACE_16_Slovesný způsob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ACAAB-DFF1-4F29-89D1-CB4DDF5F1799}">
      <dsp:nvSpPr>
        <dsp:cNvPr id="0" name=""/>
        <dsp:cNvSpPr/>
      </dsp:nvSpPr>
      <dsp:spPr>
        <a:xfrm>
          <a:off x="4114799" y="1942089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629"/>
              </a:lnTo>
              <a:lnTo>
                <a:pt x="2911251" y="252629"/>
              </a:lnTo>
              <a:lnTo>
                <a:pt x="2911251" y="505258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56EC5C-2797-44B4-8C6F-76B476D6CD4C}">
      <dsp:nvSpPr>
        <dsp:cNvPr id="0" name=""/>
        <dsp:cNvSpPr/>
      </dsp:nvSpPr>
      <dsp:spPr>
        <a:xfrm>
          <a:off x="4069079" y="1942089"/>
          <a:ext cx="91440" cy="5052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5258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8B6B10-B155-447C-9182-243FA7F7DE9F}">
      <dsp:nvSpPr>
        <dsp:cNvPr id="0" name=""/>
        <dsp:cNvSpPr/>
      </dsp:nvSpPr>
      <dsp:spPr>
        <a:xfrm>
          <a:off x="1203548" y="1942089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2911251" y="0"/>
              </a:moveTo>
              <a:lnTo>
                <a:pt x="2911251" y="252629"/>
              </a:lnTo>
              <a:lnTo>
                <a:pt x="0" y="252629"/>
              </a:lnTo>
              <a:lnTo>
                <a:pt x="0" y="505258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432B6-19AD-4EE7-9A7B-204DE13BB756}">
      <dsp:nvSpPr>
        <dsp:cNvPr id="0" name=""/>
        <dsp:cNvSpPr/>
      </dsp:nvSpPr>
      <dsp:spPr>
        <a:xfrm>
          <a:off x="2911803" y="739092"/>
          <a:ext cx="2405992" cy="1202996"/>
        </a:xfrm>
        <a:prstGeom prst="rect">
          <a:avLst/>
        </a:prstGeom>
        <a:gradFill rotWithShape="0">
          <a:gsLst>
            <a:gs pos="0">
              <a:schemeClr val="accent3">
                <a:alpha val="8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alpha val="8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alpha val="8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alpha val="8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alpha val="8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Slovesný způsob</a:t>
          </a:r>
          <a:endParaRPr lang="cs-CZ" sz="3600" b="1" kern="1200" dirty="0"/>
        </a:p>
      </dsp:txBody>
      <dsp:txXfrm>
        <a:off x="2911803" y="739092"/>
        <a:ext cx="2405992" cy="1202996"/>
      </dsp:txXfrm>
    </dsp:sp>
    <dsp:sp modelId="{E42022C7-F65C-4E97-B62C-FB40F3B600F8}">
      <dsp:nvSpPr>
        <dsp:cNvPr id="0" name=""/>
        <dsp:cNvSpPr/>
      </dsp:nvSpPr>
      <dsp:spPr>
        <a:xfrm>
          <a:off x="552" y="2447347"/>
          <a:ext cx="2405992" cy="1202996"/>
        </a:xfrm>
        <a:prstGeom prst="rect">
          <a:avLst/>
        </a:prstGeom>
        <a:solidFill>
          <a:srgbClr val="F8B6F3"/>
        </a:solidFill>
        <a:ln>
          <a:noFill/>
        </a:ln>
        <a:effectLst>
          <a:outerShdw blurRad="57150" dist="38100" dir="5400000" algn="ctr" rotWithShape="0">
            <a:schemeClr val="accent3">
              <a:alpha val="7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Oznamovací</a:t>
          </a:r>
          <a:endParaRPr lang="cs-CZ" sz="2800" b="1" kern="1200" dirty="0"/>
        </a:p>
      </dsp:txBody>
      <dsp:txXfrm>
        <a:off x="552" y="2447347"/>
        <a:ext cx="2405992" cy="1202996"/>
      </dsp:txXfrm>
    </dsp:sp>
    <dsp:sp modelId="{ED357C4F-F08E-4980-B0CD-E088EA69C440}">
      <dsp:nvSpPr>
        <dsp:cNvPr id="0" name=""/>
        <dsp:cNvSpPr/>
      </dsp:nvSpPr>
      <dsp:spPr>
        <a:xfrm>
          <a:off x="2911803" y="2447347"/>
          <a:ext cx="2405992" cy="1202996"/>
        </a:xfrm>
        <a:prstGeom prst="rect">
          <a:avLst/>
        </a:prstGeom>
        <a:solidFill>
          <a:srgbClr val="FFFF99"/>
        </a:solidFill>
        <a:ln>
          <a:noFill/>
        </a:ln>
        <a:effectLst>
          <a:outerShdw blurRad="57150" dist="38100" dir="5400000" algn="ctr" rotWithShape="0">
            <a:schemeClr val="accent3">
              <a:alpha val="7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Rozkazovací</a:t>
          </a:r>
          <a:endParaRPr lang="cs-CZ" sz="2800" b="1" kern="1200" dirty="0"/>
        </a:p>
      </dsp:txBody>
      <dsp:txXfrm>
        <a:off x="2911803" y="2447347"/>
        <a:ext cx="2405992" cy="1202996"/>
      </dsp:txXfrm>
    </dsp:sp>
    <dsp:sp modelId="{1EE03AA3-74D0-4109-A0B3-B17646F1CA4B}">
      <dsp:nvSpPr>
        <dsp:cNvPr id="0" name=""/>
        <dsp:cNvSpPr/>
      </dsp:nvSpPr>
      <dsp:spPr>
        <a:xfrm>
          <a:off x="5823054" y="2447347"/>
          <a:ext cx="2405992" cy="1202996"/>
        </a:xfrm>
        <a:prstGeom prst="rect">
          <a:avLst/>
        </a:prstGeom>
        <a:solidFill>
          <a:srgbClr val="99FF99"/>
        </a:solidFill>
        <a:ln>
          <a:noFill/>
        </a:ln>
        <a:effectLst>
          <a:outerShdw blurRad="57150" dist="38100" dir="5400000" algn="ctr" rotWithShape="0">
            <a:schemeClr val="accent3">
              <a:alpha val="7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Podmiňovací</a:t>
          </a:r>
          <a:endParaRPr lang="cs-CZ" sz="2800" b="1" kern="1200" dirty="0"/>
        </a:p>
      </dsp:txBody>
      <dsp:txXfrm>
        <a:off x="5823054" y="2447347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5142D-898E-44EA-A570-3A26813776C0}" type="datetimeFigureOut">
              <a:rPr lang="cs-CZ" smtClean="0"/>
              <a:t>16.12.2011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7C61-3C2E-45E5-A312-7EACDC0243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3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67405683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Slovesný způsob.</a:t>
            </a:r>
          </a:p>
          <a:p>
            <a:r>
              <a:rPr lang="cs-CZ" dirty="0" smtClean="0"/>
              <a:t>Časování ve způsobu oznamovacím.</a:t>
            </a:r>
          </a:p>
          <a:p>
            <a:r>
              <a:rPr lang="cs-CZ" dirty="0" smtClean="0"/>
              <a:t>Časování ve způsobu rozkazovacím.</a:t>
            </a:r>
          </a:p>
          <a:p>
            <a:r>
              <a:rPr lang="cs-CZ" dirty="0" smtClean="0"/>
              <a:t>Časování ve způsobu podmiňovacím.</a:t>
            </a:r>
          </a:p>
          <a:p>
            <a:r>
              <a:rPr lang="cs-CZ" dirty="0" smtClean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17. 11. </a:t>
            </a:r>
            <a:r>
              <a:rPr lang="cs-CZ" smtClean="0"/>
              <a:t>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CA0697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SLOVESNÝ ZPŮSOB</a:t>
            </a:r>
            <a:endParaRPr lang="cs-CZ" sz="4400" b="1" dirty="0">
              <a:ln w="11430"/>
              <a:solidFill>
                <a:srgbClr val="CA0697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589694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00235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7499" y="990047"/>
            <a:ext cx="7162372" cy="584775"/>
          </a:xfrm>
          <a:prstGeom prst="rect">
            <a:avLst/>
          </a:prstGeom>
          <a:solidFill>
            <a:srgbClr val="F8B6F3"/>
          </a:solidFill>
          <a:ln w="28575">
            <a:solidFill>
              <a:schemeClr val="accent1">
                <a:lumMod val="75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buClr>
                <a:srgbClr val="F488EC"/>
              </a:buClr>
              <a:buSzPct val="120000"/>
            </a:pPr>
            <a:r>
              <a:rPr lang="cs-CZ" sz="3200" b="1" dirty="0"/>
              <a:t>Č</a:t>
            </a:r>
            <a:r>
              <a:rPr lang="cs-CZ" sz="3200" b="1" dirty="0" smtClean="0"/>
              <a:t>asování ve způsobu oznamovacím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94329" y="1582633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6 složených tvarů v čase minulém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6 jednoduchých tvarů v čase přítomném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6 složených tvarů v čase budoucím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6 jednoduchých tvarů v čase budoucím</a:t>
            </a:r>
            <a:endParaRPr lang="cs-CZ" sz="2400" b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151283"/>
              </p:ext>
            </p:extLst>
          </p:nvPr>
        </p:nvGraphicFramePr>
        <p:xfrm>
          <a:off x="854776" y="4089315"/>
          <a:ext cx="7147359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5362"/>
                <a:gridCol w="1872208"/>
                <a:gridCol w="346978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 jsem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budu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vařit              uvařím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 jsi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vaříš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budeš vařit             uvaříš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bude vařit               uvaří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 jsme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vaříme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budeme vařit         uvaříme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 jste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vaříte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budete vařit           uvaříte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vaří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budou vařit            uvaří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05783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7499" y="990047"/>
            <a:ext cx="7162372" cy="584775"/>
          </a:xfrm>
          <a:prstGeom prst="rect">
            <a:avLst/>
          </a:prstGeom>
          <a:solidFill>
            <a:srgbClr val="FFFF99"/>
          </a:solidFill>
          <a:ln w="28575">
            <a:solidFill>
              <a:schemeClr val="accent1">
                <a:lumMod val="75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buClr>
                <a:srgbClr val="F488EC"/>
              </a:buClr>
              <a:buSzPct val="120000"/>
            </a:pPr>
            <a:r>
              <a:rPr lang="cs-CZ" sz="3200" b="1" dirty="0"/>
              <a:t>Č</a:t>
            </a:r>
            <a:r>
              <a:rPr lang="cs-CZ" sz="3200" b="1" dirty="0" smtClean="0"/>
              <a:t>asování ve způsobu rozkazovacím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94329" y="177281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3 jednoduché tvary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čas nelze určit</a:t>
            </a:r>
            <a:endParaRPr lang="cs-CZ" sz="2400" b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361691"/>
              </p:ext>
            </p:extLst>
          </p:nvPr>
        </p:nvGraphicFramePr>
        <p:xfrm>
          <a:off x="3203848" y="3717032"/>
          <a:ext cx="1872208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vařme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vařte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6521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7499" y="990047"/>
            <a:ext cx="7162372" cy="584775"/>
          </a:xfrm>
          <a:prstGeom prst="rect">
            <a:avLst/>
          </a:prstGeom>
          <a:solidFill>
            <a:srgbClr val="99FF99"/>
          </a:solidFill>
          <a:ln w="28575">
            <a:solidFill>
              <a:schemeClr val="accent1">
                <a:lumMod val="75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>
              <a:buClr>
                <a:srgbClr val="F488EC"/>
              </a:buClr>
              <a:buSzPct val="120000"/>
            </a:pPr>
            <a:r>
              <a:rPr lang="cs-CZ" sz="3200" b="1" dirty="0"/>
              <a:t>Č</a:t>
            </a:r>
            <a:r>
              <a:rPr lang="cs-CZ" sz="3200" b="1" dirty="0" smtClean="0"/>
              <a:t>asování ve způsobu podmiňovacím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94329" y="1988840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6 složených tvarů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b="1" dirty="0" smtClean="0"/>
              <a:t>čas se naučíme určovat později</a:t>
            </a:r>
            <a:endParaRPr lang="cs-CZ" sz="2400" b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021311"/>
              </p:ext>
            </p:extLst>
          </p:nvPr>
        </p:nvGraphicFramePr>
        <p:xfrm>
          <a:off x="3131840" y="3789040"/>
          <a:ext cx="1872208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bych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bys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bychom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byste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vařili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</a:rPr>
                        <a:t> by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86138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866082"/>
            <a:ext cx="6435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Vyznač správný slovesný způsob.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831583"/>
            <a:ext cx="1915140" cy="3970318"/>
          </a:xfrm>
          <a:prstGeom prst="rect">
            <a:avLst/>
          </a:prstGeom>
          <a:solidFill>
            <a:srgbClr val="FAC6F6"/>
          </a:solidFill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rozk</a:t>
            </a:r>
            <a:r>
              <a:rPr lang="cs-CZ" sz="2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ozn</a:t>
            </a:r>
            <a:r>
              <a:rPr lang="cs-CZ" sz="2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podmiň.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ozn</a:t>
            </a:r>
            <a:r>
              <a:rPr lang="cs-CZ" sz="2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rozk</a:t>
            </a:r>
            <a:r>
              <a:rPr lang="cs-CZ" sz="2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zp.podmiň</a:t>
            </a:r>
            <a:r>
              <a:rPr lang="cs-CZ" sz="2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zp</a:t>
            </a:r>
            <a:r>
              <a:rPr lang="cs-CZ" sz="2400" b="1" dirty="0" smtClean="0"/>
              <a:t>. </a:t>
            </a:r>
            <a:r>
              <a:rPr lang="cs-CZ" sz="2400" b="1" dirty="0" err="1" smtClean="0"/>
              <a:t>ozn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67154" y="1834366"/>
            <a:ext cx="5013167" cy="39703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plavu, budou číst, myjte, šel by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hovoř, plavali bychom, šil jsem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uvaříme, četl bys, postavme, jdi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chtějí, ptejte se, psali by, pojďme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přemýšlel, stůj, budeš psát, kreslí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večeřeli, pochopíš, přijel bys, seď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budu plavat, spi, odjeli byste</a:t>
            </a:r>
            <a:endParaRPr lang="cs-CZ" sz="2400" b="1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5728297" y="2358597"/>
            <a:ext cx="927684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399249" y="2917558"/>
            <a:ext cx="1098029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516225" y="3460530"/>
            <a:ext cx="1063887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208868" y="4005064"/>
            <a:ext cx="836616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716016" y="4580359"/>
            <a:ext cx="598224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917336" y="5155654"/>
            <a:ext cx="1359133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208868" y="5676608"/>
            <a:ext cx="1651164" cy="0"/>
          </a:xfrm>
          <a:prstGeom prst="line">
            <a:avLst/>
          </a:prstGeom>
          <a:ln>
            <a:solidFill>
              <a:srgbClr val="F161E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1569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4522</TotalTime>
  <Words>269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SLOVESNÝ ZPŮSOB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spravce_2</cp:lastModifiedBy>
  <cp:revision>431</cp:revision>
  <dcterms:created xsi:type="dcterms:W3CDTF">2011-06-20T10:40:08Z</dcterms:created>
  <dcterms:modified xsi:type="dcterms:W3CDTF">2011-12-16T09:32:51Z</dcterms:modified>
</cp:coreProperties>
</file>