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5" r:id="rId5"/>
    <p:sldId id="264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FFFFCC"/>
    <a:srgbClr val="FFCC99"/>
    <a:srgbClr val="FF3300"/>
    <a:srgbClr val="66FF66"/>
    <a:srgbClr val="009900"/>
    <a:srgbClr val="FFCCFF"/>
    <a:srgbClr val="FF3399"/>
    <a:srgbClr val="80008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VY_32_INOVACE_01M_Zlomek</a:t>
          </a:r>
          <a:r>
            <a:rPr lang="cs-CZ" sz="1600" baseline="0" dirty="0" smtClean="0">
              <a:solidFill>
                <a:schemeClr val="tx2"/>
              </a:solidFill>
            </a:rPr>
            <a:t>, zápis a čtení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30037A-DA0A-44E4-8D42-EB8C9900B5CF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</dgm:pt>
    <dgm:pt modelId="{7EFD2120-CBDF-408A-AF2E-403665ABE136}">
      <dgm:prSet phldrT="[Text]" custT="1"/>
      <dgm:spPr>
        <a:solidFill>
          <a:srgbClr val="99FF33"/>
        </a:solidFill>
        <a:ln>
          <a:solidFill>
            <a:schemeClr val="tx1"/>
          </a:solidFill>
        </a:ln>
      </dgm:spPr>
      <dgm:t>
        <a:bodyPr/>
        <a:lstStyle/>
        <a:p>
          <a:endParaRPr lang="cs-CZ" sz="9600" dirty="0"/>
        </a:p>
      </dgm:t>
    </dgm:pt>
    <dgm:pt modelId="{16AD432F-DB5D-45AF-9B22-32B100101D64}" type="parTrans" cxnId="{626EEFA6-1847-4A99-8F85-C7497D6BB36A}">
      <dgm:prSet/>
      <dgm:spPr/>
      <dgm:t>
        <a:bodyPr/>
        <a:lstStyle/>
        <a:p>
          <a:endParaRPr lang="cs-CZ"/>
        </a:p>
      </dgm:t>
    </dgm:pt>
    <dgm:pt modelId="{1F3A8C17-79D9-491E-A8BE-6B3678B4650D}" type="sibTrans" cxnId="{626EEFA6-1847-4A99-8F85-C7497D6BB36A}">
      <dgm:prSet/>
      <dgm:spPr/>
      <dgm:t>
        <a:bodyPr/>
        <a:lstStyle/>
        <a:p>
          <a:endParaRPr lang="cs-CZ"/>
        </a:p>
      </dgm:t>
    </dgm:pt>
    <dgm:pt modelId="{E10032A6-260A-4D84-BFA7-ECC0E79642B8}" type="pres">
      <dgm:prSet presAssocID="{BD30037A-DA0A-44E4-8D42-EB8C9900B5CF}" presName="compositeShape" presStyleCnt="0">
        <dgm:presLayoutVars>
          <dgm:chMax val="7"/>
          <dgm:dir/>
          <dgm:resizeHandles val="exact"/>
        </dgm:presLayoutVars>
      </dgm:prSet>
      <dgm:spPr/>
    </dgm:pt>
    <dgm:pt modelId="{C8059DF5-D303-474E-AA58-F6A1869A5ECC}" type="pres">
      <dgm:prSet presAssocID="{BD30037A-DA0A-44E4-8D42-EB8C9900B5CF}" presName="wedge1" presStyleLbl="node1" presStyleIdx="0" presStyleCnt="1" custLinFactNeighborX="-1480" custLinFactNeighborY="-15959"/>
      <dgm:spPr/>
      <dgm:t>
        <a:bodyPr/>
        <a:lstStyle/>
        <a:p>
          <a:endParaRPr lang="cs-CZ"/>
        </a:p>
      </dgm:t>
    </dgm:pt>
    <dgm:pt modelId="{11B2A3F9-5F55-4E3B-A10E-C8830312474F}" type="pres">
      <dgm:prSet presAssocID="{BD30037A-DA0A-44E4-8D42-EB8C9900B5CF}" presName="wedge1Tx" presStyleLbl="node1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5F7B2B-66D6-4302-B24F-05214285FD0D}" type="presOf" srcId="{7EFD2120-CBDF-408A-AF2E-403665ABE136}" destId="{C8059DF5-D303-474E-AA58-F6A1869A5ECC}" srcOrd="0" destOrd="0" presId="urn:microsoft.com/office/officeart/2005/8/layout/chart3"/>
    <dgm:cxn modelId="{98705F82-1A34-4897-A0A3-5A67F66E099E}" type="presOf" srcId="{BD30037A-DA0A-44E4-8D42-EB8C9900B5CF}" destId="{E10032A6-260A-4D84-BFA7-ECC0E79642B8}" srcOrd="0" destOrd="0" presId="urn:microsoft.com/office/officeart/2005/8/layout/chart3"/>
    <dgm:cxn modelId="{9D1CEF12-CAA9-49BA-B1D2-D19DECDEFDEA}" type="presOf" srcId="{7EFD2120-CBDF-408A-AF2E-403665ABE136}" destId="{11B2A3F9-5F55-4E3B-A10E-C8830312474F}" srcOrd="1" destOrd="0" presId="urn:microsoft.com/office/officeart/2005/8/layout/chart3"/>
    <dgm:cxn modelId="{626EEFA6-1847-4A99-8F85-C7497D6BB36A}" srcId="{BD30037A-DA0A-44E4-8D42-EB8C9900B5CF}" destId="{7EFD2120-CBDF-408A-AF2E-403665ABE136}" srcOrd="0" destOrd="0" parTransId="{16AD432F-DB5D-45AF-9B22-32B100101D64}" sibTransId="{1F3A8C17-79D9-491E-A8BE-6B3678B4650D}"/>
    <dgm:cxn modelId="{E3D01108-DF06-48D2-BA12-9D38CCD1C4C5}" type="presParOf" srcId="{E10032A6-260A-4D84-BFA7-ECC0E79642B8}" destId="{C8059DF5-D303-474E-AA58-F6A1869A5ECC}" srcOrd="0" destOrd="0" presId="urn:microsoft.com/office/officeart/2005/8/layout/chart3"/>
    <dgm:cxn modelId="{BE02B6F4-FDBD-405F-9DA4-D8CAF39FE25D}" type="presParOf" srcId="{E10032A6-260A-4D84-BFA7-ECC0E79642B8}" destId="{11B2A3F9-5F55-4E3B-A10E-C8830312474F}" srcOrd="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30037A-DA0A-44E4-8D42-EB8C9900B5CF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</dgm:pt>
    <dgm:pt modelId="{7EFD2120-CBDF-408A-AF2E-403665ABE136}">
      <dgm:prSet phldrT="[Text]"/>
      <dgm:spPr>
        <a:solidFill>
          <a:schemeClr val="accent3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16AD432F-DB5D-45AF-9B22-32B100101D64}" type="parTrans" cxnId="{626EEFA6-1847-4A99-8F85-C7497D6BB36A}">
      <dgm:prSet/>
      <dgm:spPr/>
      <dgm:t>
        <a:bodyPr/>
        <a:lstStyle/>
        <a:p>
          <a:endParaRPr lang="cs-CZ"/>
        </a:p>
      </dgm:t>
    </dgm:pt>
    <dgm:pt modelId="{1F3A8C17-79D9-491E-A8BE-6B3678B4650D}" type="sibTrans" cxnId="{626EEFA6-1847-4A99-8F85-C7497D6BB36A}">
      <dgm:prSet/>
      <dgm:spPr/>
      <dgm:t>
        <a:bodyPr/>
        <a:lstStyle/>
        <a:p>
          <a:endParaRPr lang="cs-CZ"/>
        </a:p>
      </dgm:t>
    </dgm:pt>
    <dgm:pt modelId="{7E118559-A208-44CF-8AE7-DA69D8C3C5D2}">
      <dgm:prSet phldrT="[Text]"/>
      <dgm:spPr>
        <a:solidFill>
          <a:srgbClr val="FFFF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u="none" dirty="0" smtClean="0"/>
            <a:t> </a:t>
          </a:r>
          <a:endParaRPr lang="cs-CZ" dirty="0" smtClean="0"/>
        </a:p>
        <a:p>
          <a:endParaRPr lang="cs-CZ" dirty="0"/>
        </a:p>
      </dgm:t>
    </dgm:pt>
    <dgm:pt modelId="{74AF4261-A980-4F09-B0EA-BBDA8C49E35D}" type="parTrans" cxnId="{2B133AF8-E323-4E2A-91D4-7E56C9436B4F}">
      <dgm:prSet/>
      <dgm:spPr/>
      <dgm:t>
        <a:bodyPr/>
        <a:lstStyle/>
        <a:p>
          <a:endParaRPr lang="cs-CZ"/>
        </a:p>
      </dgm:t>
    </dgm:pt>
    <dgm:pt modelId="{90B150D1-F865-4026-AB3F-2E86D176F430}" type="sibTrans" cxnId="{2B133AF8-E323-4E2A-91D4-7E56C9436B4F}">
      <dgm:prSet/>
      <dgm:spPr/>
      <dgm:t>
        <a:bodyPr/>
        <a:lstStyle/>
        <a:p>
          <a:endParaRPr lang="cs-CZ"/>
        </a:p>
      </dgm:t>
    </dgm:pt>
    <dgm:pt modelId="{E10032A6-260A-4D84-BFA7-ECC0E79642B8}" type="pres">
      <dgm:prSet presAssocID="{BD30037A-DA0A-44E4-8D42-EB8C9900B5CF}" presName="compositeShape" presStyleCnt="0">
        <dgm:presLayoutVars>
          <dgm:chMax val="7"/>
          <dgm:dir/>
          <dgm:resizeHandles val="exact"/>
        </dgm:presLayoutVars>
      </dgm:prSet>
      <dgm:spPr/>
    </dgm:pt>
    <dgm:pt modelId="{C8059DF5-D303-474E-AA58-F6A1869A5ECC}" type="pres">
      <dgm:prSet presAssocID="{BD30037A-DA0A-44E4-8D42-EB8C9900B5CF}" presName="wedge1" presStyleLbl="node1" presStyleIdx="0" presStyleCnt="2" custLinFactNeighborX="-2671" custLinFactNeighborY="129"/>
      <dgm:spPr/>
      <dgm:t>
        <a:bodyPr/>
        <a:lstStyle/>
        <a:p>
          <a:endParaRPr lang="cs-CZ"/>
        </a:p>
      </dgm:t>
    </dgm:pt>
    <dgm:pt modelId="{11B2A3F9-5F55-4E3B-A10E-C8830312474F}" type="pres">
      <dgm:prSet presAssocID="{BD30037A-DA0A-44E4-8D42-EB8C9900B5CF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8388A4-0016-400A-A388-C2F3C8258DA0}" type="pres">
      <dgm:prSet presAssocID="{BD30037A-DA0A-44E4-8D42-EB8C9900B5CF}" presName="wedge2" presStyleLbl="node1" presStyleIdx="1" presStyleCnt="2" custLinFactNeighborX="-3507" custLinFactNeighborY="129"/>
      <dgm:spPr/>
      <dgm:t>
        <a:bodyPr/>
        <a:lstStyle/>
        <a:p>
          <a:endParaRPr lang="cs-CZ"/>
        </a:p>
      </dgm:t>
    </dgm:pt>
    <dgm:pt modelId="{6622AF15-410B-4F08-80B1-F2E0B81D5672}" type="pres">
      <dgm:prSet presAssocID="{BD30037A-DA0A-44E4-8D42-EB8C9900B5CF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D4F9D1-89EA-433A-A475-F713041B92E7}" type="presOf" srcId="{7E118559-A208-44CF-8AE7-DA69D8C3C5D2}" destId="{E68388A4-0016-400A-A388-C2F3C8258DA0}" srcOrd="0" destOrd="0" presId="urn:microsoft.com/office/officeart/2005/8/layout/chart3"/>
    <dgm:cxn modelId="{0B4C06CB-11F9-441C-928D-4B9B5B6EEC11}" type="presOf" srcId="{7EFD2120-CBDF-408A-AF2E-403665ABE136}" destId="{C8059DF5-D303-474E-AA58-F6A1869A5ECC}" srcOrd="0" destOrd="0" presId="urn:microsoft.com/office/officeart/2005/8/layout/chart3"/>
    <dgm:cxn modelId="{276EBA34-F027-4BF4-B34D-04C68B3D2522}" type="presOf" srcId="{7EFD2120-CBDF-408A-AF2E-403665ABE136}" destId="{11B2A3F9-5F55-4E3B-A10E-C8830312474F}" srcOrd="1" destOrd="0" presId="urn:microsoft.com/office/officeart/2005/8/layout/chart3"/>
    <dgm:cxn modelId="{2B133AF8-E323-4E2A-91D4-7E56C9436B4F}" srcId="{BD30037A-DA0A-44E4-8D42-EB8C9900B5CF}" destId="{7E118559-A208-44CF-8AE7-DA69D8C3C5D2}" srcOrd="1" destOrd="0" parTransId="{74AF4261-A980-4F09-B0EA-BBDA8C49E35D}" sibTransId="{90B150D1-F865-4026-AB3F-2E86D176F430}"/>
    <dgm:cxn modelId="{6EB44795-88D2-4A6E-A9BF-DC9033A6885D}" type="presOf" srcId="{7E118559-A208-44CF-8AE7-DA69D8C3C5D2}" destId="{6622AF15-410B-4F08-80B1-F2E0B81D5672}" srcOrd="1" destOrd="0" presId="urn:microsoft.com/office/officeart/2005/8/layout/chart3"/>
    <dgm:cxn modelId="{626EEFA6-1847-4A99-8F85-C7497D6BB36A}" srcId="{BD30037A-DA0A-44E4-8D42-EB8C9900B5CF}" destId="{7EFD2120-CBDF-408A-AF2E-403665ABE136}" srcOrd="0" destOrd="0" parTransId="{16AD432F-DB5D-45AF-9B22-32B100101D64}" sibTransId="{1F3A8C17-79D9-491E-A8BE-6B3678B4650D}"/>
    <dgm:cxn modelId="{67BE4EA2-D088-46FB-82A6-4850A8AAA011}" type="presOf" srcId="{BD30037A-DA0A-44E4-8D42-EB8C9900B5CF}" destId="{E10032A6-260A-4D84-BFA7-ECC0E79642B8}" srcOrd="0" destOrd="0" presId="urn:microsoft.com/office/officeart/2005/8/layout/chart3"/>
    <dgm:cxn modelId="{7CFD652C-9D15-4C84-87C9-594A3250FC78}" type="presParOf" srcId="{E10032A6-260A-4D84-BFA7-ECC0E79642B8}" destId="{C8059DF5-D303-474E-AA58-F6A1869A5ECC}" srcOrd="0" destOrd="0" presId="urn:microsoft.com/office/officeart/2005/8/layout/chart3"/>
    <dgm:cxn modelId="{CEDA2559-134A-40B0-A164-84F0D44F53DA}" type="presParOf" srcId="{E10032A6-260A-4D84-BFA7-ECC0E79642B8}" destId="{11B2A3F9-5F55-4E3B-A10E-C8830312474F}" srcOrd="1" destOrd="0" presId="urn:microsoft.com/office/officeart/2005/8/layout/chart3"/>
    <dgm:cxn modelId="{7EA0ADB2-8DEA-4629-87A6-100F7A4C581F}" type="presParOf" srcId="{E10032A6-260A-4D84-BFA7-ECC0E79642B8}" destId="{E68388A4-0016-400A-A388-C2F3C8258DA0}" srcOrd="2" destOrd="0" presId="urn:microsoft.com/office/officeart/2005/8/layout/chart3"/>
    <dgm:cxn modelId="{A7BCB1E4-4FCA-4059-B739-C74912D56395}" type="presParOf" srcId="{E10032A6-260A-4D84-BFA7-ECC0E79642B8}" destId="{6622AF15-410B-4F08-80B1-F2E0B81D5672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FFCCFF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rgbClr val="FFCCFF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FF33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3" custLinFactNeighborX="-3202" custLinFactNeighborY="2973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3" custLinFactNeighborX="-156" custLinFactNeighborY="2106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3" custLinFactNeighborX="-2266" custLinFactNeighborY="-3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036D32E1-FEB4-42E4-8CDB-8B8D9CED7BCD}" type="presOf" srcId="{B8C04C85-9B72-4C03-A996-E0986C4DF796}" destId="{C5B74093-696E-4B06-9519-2CA3BCD1151D}" srcOrd="0" destOrd="0" presId="urn:microsoft.com/office/officeart/2005/8/layout/chart3"/>
    <dgm:cxn modelId="{D9F15F7F-8EF3-488A-9FEA-89E3DE930733}" type="presOf" srcId="{FA37D001-6852-421E-96E3-297E3E6DD0F3}" destId="{4049DD1D-AE4D-4AE9-A202-E0D76B70F0CA}" srcOrd="1" destOrd="0" presId="urn:microsoft.com/office/officeart/2005/8/layout/chart3"/>
    <dgm:cxn modelId="{F9D97D41-91F2-4C9B-9274-31DE635E8ABD}" srcId="{B8C04C85-9B72-4C03-A996-E0986C4DF796}" destId="{C2ACB60D-3BEF-46E5-BE10-ED52FD18D2A9}" srcOrd="2" destOrd="0" parTransId="{A6B812B7-290F-45FF-ACA0-A27DA3D839B7}" sibTransId="{45125507-1F7E-438A-A803-53ABDC772162}"/>
    <dgm:cxn modelId="{111EF3E5-0CA7-4E12-8DB9-503785FB9CB0}" type="presOf" srcId="{FA37D001-6852-421E-96E3-297E3E6DD0F3}" destId="{87181BB2-F8D9-4D49-BF35-1C352AA33893}" srcOrd="0" destOrd="0" presId="urn:microsoft.com/office/officeart/2005/8/layout/chart3"/>
    <dgm:cxn modelId="{4E1F25F7-318A-4594-B82E-51265C21C8C8}" type="presOf" srcId="{C2ACB60D-3BEF-46E5-BE10-ED52FD18D2A9}" destId="{F2E7D60A-05D1-46AA-99D1-F09F1293849F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677B8240-1188-4503-A776-73103379FA24}" type="presOf" srcId="{AEDB0A4F-2D24-442F-B652-E0603EC7AA0B}" destId="{A3379F0C-A9CF-477C-A203-D6BED83EF6C5}" srcOrd="0" destOrd="0" presId="urn:microsoft.com/office/officeart/2005/8/layout/chart3"/>
    <dgm:cxn modelId="{97438B1C-1B5D-4219-8E1E-FA90FB735355}" type="presOf" srcId="{C2ACB60D-3BEF-46E5-BE10-ED52FD18D2A9}" destId="{79A00242-0808-4523-AC70-4F115F30D9B4}" srcOrd="0" destOrd="0" presId="urn:microsoft.com/office/officeart/2005/8/layout/chart3"/>
    <dgm:cxn modelId="{10B64D99-2BC5-44A7-99E5-12C83C5E2BBA}" type="presOf" srcId="{AEDB0A4F-2D24-442F-B652-E0603EC7AA0B}" destId="{66F26175-3707-40E3-AEE2-38A54B10A905}" srcOrd="1" destOrd="0" presId="urn:microsoft.com/office/officeart/2005/8/layout/chart3"/>
    <dgm:cxn modelId="{80E9421F-2B8B-44DB-BE30-4DE567575F21}" type="presParOf" srcId="{C5B74093-696E-4B06-9519-2CA3BCD1151D}" destId="{A3379F0C-A9CF-477C-A203-D6BED83EF6C5}" srcOrd="0" destOrd="0" presId="urn:microsoft.com/office/officeart/2005/8/layout/chart3"/>
    <dgm:cxn modelId="{44F5EC85-725E-49A6-AE5F-BBA5179BB005}" type="presParOf" srcId="{C5B74093-696E-4B06-9519-2CA3BCD1151D}" destId="{66F26175-3707-40E3-AEE2-38A54B10A905}" srcOrd="1" destOrd="0" presId="urn:microsoft.com/office/officeart/2005/8/layout/chart3"/>
    <dgm:cxn modelId="{24FEFAB0-E71F-423D-84EB-84923C2C1071}" type="presParOf" srcId="{C5B74093-696E-4B06-9519-2CA3BCD1151D}" destId="{87181BB2-F8D9-4D49-BF35-1C352AA33893}" srcOrd="2" destOrd="0" presId="urn:microsoft.com/office/officeart/2005/8/layout/chart3"/>
    <dgm:cxn modelId="{DB37EEE9-C654-4D7A-8BBE-ACBCC879DA78}" type="presParOf" srcId="{C5B74093-696E-4B06-9519-2CA3BCD1151D}" destId="{4049DD1D-AE4D-4AE9-A202-E0D76B70F0CA}" srcOrd="3" destOrd="0" presId="urn:microsoft.com/office/officeart/2005/8/layout/chart3"/>
    <dgm:cxn modelId="{B080692A-CE8E-4D62-8840-4DCCBAA680CD}" type="presParOf" srcId="{C5B74093-696E-4B06-9519-2CA3BCD1151D}" destId="{79A00242-0808-4523-AC70-4F115F30D9B4}" srcOrd="4" destOrd="0" presId="urn:microsoft.com/office/officeart/2005/8/layout/chart3"/>
    <dgm:cxn modelId="{6CE7A17A-C8BA-4EDF-95F4-6561E75F2E12}" type="presParOf" srcId="{C5B74093-696E-4B06-9519-2CA3BCD1151D}" destId="{F2E7D60A-05D1-46AA-99D1-F09F1293849F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2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chemeClr val="accent1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2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A5B46C6E-C7C7-4015-9589-8DAD2055C177}">
      <dgm:prSet phldrT="[Text]"/>
      <dgm:spPr>
        <a:solidFill>
          <a:schemeClr val="accent1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5B2E4E4-E7B0-4CCB-A091-7418AC6E4FF0}" type="parTrans" cxnId="{533C9AE6-1354-4A36-B0F6-2094CF643845}">
      <dgm:prSet/>
      <dgm:spPr/>
      <dgm:t>
        <a:bodyPr/>
        <a:lstStyle/>
        <a:p>
          <a:endParaRPr lang="cs-CZ"/>
        </a:p>
      </dgm:t>
    </dgm:pt>
    <dgm:pt modelId="{A7646777-924E-49CE-B041-ACD7E7401FF7}" type="sibTrans" cxnId="{533C9AE6-1354-4A36-B0F6-2094CF643845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4" custLinFactNeighborX="-2232" custLinFactNeighborY="-1151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4" custLinFactNeighborX="1982" custLinFactNeighborY="90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4" custLinFactNeighborX="-4284" custLinFactNeighborY="90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E69D1C-D6BC-4D45-8F08-A1118A8D1866}" type="pres">
      <dgm:prSet presAssocID="{B8C04C85-9B72-4C03-A996-E0986C4DF796}" presName="wedge4" presStyleLbl="node1" presStyleIdx="3" presStyleCnt="4" custLinFactNeighborX="-4284" custLinFactNeighborY="-5365"/>
      <dgm:spPr/>
      <dgm:t>
        <a:bodyPr/>
        <a:lstStyle/>
        <a:p>
          <a:endParaRPr lang="cs-CZ"/>
        </a:p>
      </dgm:t>
    </dgm:pt>
    <dgm:pt modelId="{F6E78AED-70BC-4424-B0EA-D36D231F9AD6}" type="pres">
      <dgm:prSet presAssocID="{B8C04C85-9B72-4C03-A996-E0986C4DF796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E68F5B-5B42-47D4-9440-B4F040A73B99}" type="presOf" srcId="{A5B46C6E-C7C7-4015-9589-8DAD2055C177}" destId="{79A00242-0808-4523-AC70-4F115F30D9B4}" srcOrd="0" destOrd="0" presId="urn:microsoft.com/office/officeart/2005/8/layout/chart3"/>
    <dgm:cxn modelId="{2ECCA2DF-CD5D-43D3-9180-EF015FF43572}" type="presOf" srcId="{C2ACB60D-3BEF-46E5-BE10-ED52FD18D2A9}" destId="{ECE69D1C-D6BC-4D45-8F08-A1118A8D1866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EE4C140F-27BD-49ED-A420-9ABFD114109C}" type="presOf" srcId="{AEDB0A4F-2D24-442F-B652-E0603EC7AA0B}" destId="{A3379F0C-A9CF-477C-A203-D6BED83EF6C5}" srcOrd="0" destOrd="0" presId="urn:microsoft.com/office/officeart/2005/8/layout/chart3"/>
    <dgm:cxn modelId="{7B862B49-75C9-4F8D-927A-C39409ED247E}" type="presOf" srcId="{C2ACB60D-3BEF-46E5-BE10-ED52FD18D2A9}" destId="{F6E78AED-70BC-4424-B0EA-D36D231F9AD6}" srcOrd="1" destOrd="0" presId="urn:microsoft.com/office/officeart/2005/8/layout/chart3"/>
    <dgm:cxn modelId="{533C9AE6-1354-4A36-B0F6-2094CF643845}" srcId="{B8C04C85-9B72-4C03-A996-E0986C4DF796}" destId="{A5B46C6E-C7C7-4015-9589-8DAD2055C177}" srcOrd="2" destOrd="0" parTransId="{05B2E4E4-E7B0-4CCB-A091-7418AC6E4FF0}" sibTransId="{A7646777-924E-49CE-B041-ACD7E7401FF7}"/>
    <dgm:cxn modelId="{E4390AD6-CE17-49A9-A38A-4195654004BD}" type="presOf" srcId="{A5B46C6E-C7C7-4015-9589-8DAD2055C177}" destId="{F2E7D60A-05D1-46AA-99D1-F09F1293849F}" srcOrd="1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2771A34C-CB0C-4B9E-A2A5-EA0723019E8C}" type="presOf" srcId="{B8C04C85-9B72-4C03-A996-E0986C4DF796}" destId="{C5B74093-696E-4B06-9519-2CA3BCD1151D}" srcOrd="0" destOrd="0" presId="urn:microsoft.com/office/officeart/2005/8/layout/chart3"/>
    <dgm:cxn modelId="{F9D97D41-91F2-4C9B-9274-31DE635E8ABD}" srcId="{B8C04C85-9B72-4C03-A996-E0986C4DF796}" destId="{C2ACB60D-3BEF-46E5-BE10-ED52FD18D2A9}" srcOrd="3" destOrd="0" parTransId="{A6B812B7-290F-45FF-ACA0-A27DA3D839B7}" sibTransId="{45125507-1F7E-438A-A803-53ABDC772162}"/>
    <dgm:cxn modelId="{104B39BC-0ED1-4BDA-96BD-3E0F62ED4D46}" type="presOf" srcId="{AEDB0A4F-2D24-442F-B652-E0603EC7AA0B}" destId="{66F26175-3707-40E3-AEE2-38A54B10A905}" srcOrd="1" destOrd="0" presId="urn:microsoft.com/office/officeart/2005/8/layout/chart3"/>
    <dgm:cxn modelId="{6D8C29FD-85D4-4070-A427-F69BCC6C7CF6}" type="presOf" srcId="{FA37D001-6852-421E-96E3-297E3E6DD0F3}" destId="{4049DD1D-AE4D-4AE9-A202-E0D76B70F0CA}" srcOrd="1" destOrd="0" presId="urn:microsoft.com/office/officeart/2005/8/layout/chart3"/>
    <dgm:cxn modelId="{1CFA0530-2DBB-4E07-A9D4-9BE672644BD5}" type="presOf" srcId="{FA37D001-6852-421E-96E3-297E3E6DD0F3}" destId="{87181BB2-F8D9-4D49-BF35-1C352AA33893}" srcOrd="0" destOrd="0" presId="urn:microsoft.com/office/officeart/2005/8/layout/chart3"/>
    <dgm:cxn modelId="{142D8D79-6AFD-42B4-BD98-2D941EA3E38B}" type="presParOf" srcId="{C5B74093-696E-4B06-9519-2CA3BCD1151D}" destId="{A3379F0C-A9CF-477C-A203-D6BED83EF6C5}" srcOrd="0" destOrd="0" presId="urn:microsoft.com/office/officeart/2005/8/layout/chart3"/>
    <dgm:cxn modelId="{513A0BD8-41CB-44EA-944B-AC354B215D4E}" type="presParOf" srcId="{C5B74093-696E-4B06-9519-2CA3BCD1151D}" destId="{66F26175-3707-40E3-AEE2-38A54B10A905}" srcOrd="1" destOrd="0" presId="urn:microsoft.com/office/officeart/2005/8/layout/chart3"/>
    <dgm:cxn modelId="{8692544B-7DC7-4F73-9D93-1AEFCFFB327E}" type="presParOf" srcId="{C5B74093-696E-4B06-9519-2CA3BCD1151D}" destId="{87181BB2-F8D9-4D49-BF35-1C352AA33893}" srcOrd="2" destOrd="0" presId="urn:microsoft.com/office/officeart/2005/8/layout/chart3"/>
    <dgm:cxn modelId="{AD8864BD-C043-479D-8E21-350C431DF938}" type="presParOf" srcId="{C5B74093-696E-4B06-9519-2CA3BCD1151D}" destId="{4049DD1D-AE4D-4AE9-A202-E0D76B70F0CA}" srcOrd="3" destOrd="0" presId="urn:microsoft.com/office/officeart/2005/8/layout/chart3"/>
    <dgm:cxn modelId="{0F50478C-51E3-4DD4-A859-43F9AE6DA57C}" type="presParOf" srcId="{C5B74093-696E-4B06-9519-2CA3BCD1151D}" destId="{79A00242-0808-4523-AC70-4F115F30D9B4}" srcOrd="4" destOrd="0" presId="urn:microsoft.com/office/officeart/2005/8/layout/chart3"/>
    <dgm:cxn modelId="{818A20BF-A840-44AF-91D6-05B335327D55}" type="presParOf" srcId="{C5B74093-696E-4B06-9519-2CA3BCD1151D}" destId="{F2E7D60A-05D1-46AA-99D1-F09F1293849F}" srcOrd="5" destOrd="0" presId="urn:microsoft.com/office/officeart/2005/8/layout/chart3"/>
    <dgm:cxn modelId="{05DB1CB8-70CD-4DAD-8525-A5C882EB43C1}" type="presParOf" srcId="{C5B74093-696E-4B06-9519-2CA3BCD1151D}" destId="{ECE69D1C-D6BC-4D45-8F08-A1118A8D1866}" srcOrd="6" destOrd="0" presId="urn:microsoft.com/office/officeart/2005/8/layout/chart3"/>
    <dgm:cxn modelId="{C4A8FDF2-1297-4C14-8852-ED36235D56A8}" type="presParOf" srcId="{C5B74093-696E-4B06-9519-2CA3BCD1151D}" destId="{F6E78AED-70BC-4424-B0EA-D36D231F9AD6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66FF66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rgbClr val="66FF66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04D70761-FEAC-412F-8BE2-104EFC650EAA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F45FBFB9-B98D-4F89-8CC4-51265BDB9A36}" type="parTrans" cxnId="{E52A2565-5537-494B-9696-CA4EB331DA23}">
      <dgm:prSet/>
      <dgm:spPr/>
      <dgm:t>
        <a:bodyPr/>
        <a:lstStyle/>
        <a:p>
          <a:endParaRPr lang="cs-CZ"/>
        </a:p>
      </dgm:t>
    </dgm:pt>
    <dgm:pt modelId="{3CC6C148-6A1F-4F97-BB2F-94586F64C650}" type="sibTrans" cxnId="{E52A2565-5537-494B-9696-CA4EB331DA23}">
      <dgm:prSet/>
      <dgm:spPr/>
      <dgm:t>
        <a:bodyPr/>
        <a:lstStyle/>
        <a:p>
          <a:endParaRPr lang="cs-CZ"/>
        </a:p>
      </dgm:t>
    </dgm:pt>
    <dgm:pt modelId="{6CD32A14-80E1-4240-92ED-A635BE66941A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3C84BD4F-D171-41ED-B6C3-E99B0F000C46}" type="parTrans" cxnId="{EA625FD5-05D4-4412-BBC2-A1BFEEDF3562}">
      <dgm:prSet/>
      <dgm:spPr/>
      <dgm:t>
        <a:bodyPr/>
        <a:lstStyle/>
        <a:p>
          <a:endParaRPr lang="cs-CZ"/>
        </a:p>
      </dgm:t>
    </dgm:pt>
    <dgm:pt modelId="{A642C348-BCF2-4297-B6E0-BFA849541867}" type="sibTrans" cxnId="{EA625FD5-05D4-4412-BBC2-A1BFEEDF3562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5" custLinFactNeighborX="-8141" custLinFactNeighborY="5418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5" custLinFactNeighborX="-4641" custLinFactNeighborY="597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5" custLinFactNeighborX="-4641" custLinFactNeighborY="597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9D786B-D3D7-43E7-87B8-A2F4678B35FF}" type="pres">
      <dgm:prSet presAssocID="{B8C04C85-9B72-4C03-A996-E0986C4DF796}" presName="wedge4" presStyleLbl="node1" presStyleIdx="3" presStyleCnt="5" custLinFactNeighborX="-4641" custLinFactNeighborY="597"/>
      <dgm:spPr/>
      <dgm:t>
        <a:bodyPr/>
        <a:lstStyle/>
        <a:p>
          <a:endParaRPr lang="cs-CZ"/>
        </a:p>
      </dgm:t>
    </dgm:pt>
    <dgm:pt modelId="{ED9AAA0C-C0A5-4296-A4D5-C7832EA19D83}" type="pres">
      <dgm:prSet presAssocID="{B8C04C85-9B72-4C03-A996-E0986C4DF79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BFDBF3-EBD3-40F0-B4E1-88D4CD6A8239}" type="pres">
      <dgm:prSet presAssocID="{B8C04C85-9B72-4C03-A996-E0986C4DF796}" presName="wedge5" presStyleLbl="node1" presStyleIdx="4" presStyleCnt="5" custLinFactNeighborX="-4641" custLinFactNeighborY="597"/>
      <dgm:spPr/>
      <dgm:t>
        <a:bodyPr/>
        <a:lstStyle/>
        <a:p>
          <a:endParaRPr lang="cs-CZ"/>
        </a:p>
      </dgm:t>
    </dgm:pt>
    <dgm:pt modelId="{4EF3472F-5B30-4E79-92B4-6A2DB7167C65}" type="pres">
      <dgm:prSet presAssocID="{B8C04C85-9B72-4C03-A996-E0986C4DF79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02DBAF-5761-4BC1-A10E-6228D1788C55}" type="presOf" srcId="{B8C04C85-9B72-4C03-A996-E0986C4DF796}" destId="{C5B74093-696E-4B06-9519-2CA3BCD1151D}" srcOrd="0" destOrd="0" presId="urn:microsoft.com/office/officeart/2005/8/layout/chart3"/>
    <dgm:cxn modelId="{EA625FD5-05D4-4412-BBC2-A1BFEEDF3562}" srcId="{B8C04C85-9B72-4C03-A996-E0986C4DF796}" destId="{6CD32A14-80E1-4240-92ED-A635BE66941A}" srcOrd="3" destOrd="0" parTransId="{3C84BD4F-D171-41ED-B6C3-E99B0F000C46}" sibTransId="{A642C348-BCF2-4297-B6E0-BFA849541867}"/>
    <dgm:cxn modelId="{9A0D90B8-C541-4693-A9D8-208FDDDA60CD}" type="presOf" srcId="{AEDB0A4F-2D24-442F-B652-E0603EC7AA0B}" destId="{A3379F0C-A9CF-477C-A203-D6BED83EF6C5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22933691-EE4D-4F86-832B-4DA1C3F15CC3}" type="presOf" srcId="{6CD32A14-80E1-4240-92ED-A635BE66941A}" destId="{ED9AAA0C-C0A5-4296-A4D5-C7832EA19D83}" srcOrd="1" destOrd="0" presId="urn:microsoft.com/office/officeart/2005/8/layout/chart3"/>
    <dgm:cxn modelId="{7756C97C-09D9-497F-ACD5-C7E37F814A9E}" type="presOf" srcId="{04D70761-FEAC-412F-8BE2-104EFC650EAA}" destId="{79A00242-0808-4523-AC70-4F115F30D9B4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6B6DF1C1-E77A-4259-BA01-4407BA58995D}" type="presOf" srcId="{AEDB0A4F-2D24-442F-B652-E0603EC7AA0B}" destId="{66F26175-3707-40E3-AEE2-38A54B10A905}" srcOrd="1" destOrd="0" presId="urn:microsoft.com/office/officeart/2005/8/layout/chart3"/>
    <dgm:cxn modelId="{F9D97D41-91F2-4C9B-9274-31DE635E8ABD}" srcId="{B8C04C85-9B72-4C03-A996-E0986C4DF796}" destId="{C2ACB60D-3BEF-46E5-BE10-ED52FD18D2A9}" srcOrd="4" destOrd="0" parTransId="{A6B812B7-290F-45FF-ACA0-A27DA3D839B7}" sibTransId="{45125507-1F7E-438A-A803-53ABDC772162}"/>
    <dgm:cxn modelId="{A9772FB2-59A2-4AA2-9BE1-18E9B5C821D1}" type="presOf" srcId="{6CD32A14-80E1-4240-92ED-A635BE66941A}" destId="{289D786B-D3D7-43E7-87B8-A2F4678B35FF}" srcOrd="0" destOrd="0" presId="urn:microsoft.com/office/officeart/2005/8/layout/chart3"/>
    <dgm:cxn modelId="{2B0F9E98-DF7C-4C4D-BB42-DEFBB4675A1C}" type="presOf" srcId="{04D70761-FEAC-412F-8BE2-104EFC650EAA}" destId="{F2E7D60A-05D1-46AA-99D1-F09F1293849F}" srcOrd="1" destOrd="0" presId="urn:microsoft.com/office/officeart/2005/8/layout/chart3"/>
    <dgm:cxn modelId="{F6731F87-1411-400B-95E0-CD8785E13F54}" type="presOf" srcId="{C2ACB60D-3BEF-46E5-BE10-ED52FD18D2A9}" destId="{C5BFDBF3-EBD3-40F0-B4E1-88D4CD6A8239}" srcOrd="0" destOrd="0" presId="urn:microsoft.com/office/officeart/2005/8/layout/chart3"/>
    <dgm:cxn modelId="{1FA4823B-50F7-494E-854D-0B3A0FA1E7CF}" type="presOf" srcId="{FA37D001-6852-421E-96E3-297E3E6DD0F3}" destId="{4049DD1D-AE4D-4AE9-A202-E0D76B70F0CA}" srcOrd="1" destOrd="0" presId="urn:microsoft.com/office/officeart/2005/8/layout/chart3"/>
    <dgm:cxn modelId="{44130B60-47B9-462C-A23D-1E72BB748C8C}" type="presOf" srcId="{FA37D001-6852-421E-96E3-297E3E6DD0F3}" destId="{87181BB2-F8D9-4D49-BF35-1C352AA33893}" srcOrd="0" destOrd="0" presId="urn:microsoft.com/office/officeart/2005/8/layout/chart3"/>
    <dgm:cxn modelId="{5A5279F3-030B-4870-824F-D74A8FAE0FFB}" type="presOf" srcId="{C2ACB60D-3BEF-46E5-BE10-ED52FD18D2A9}" destId="{4EF3472F-5B30-4E79-92B4-6A2DB7167C65}" srcOrd="1" destOrd="0" presId="urn:microsoft.com/office/officeart/2005/8/layout/chart3"/>
    <dgm:cxn modelId="{E52A2565-5537-494B-9696-CA4EB331DA23}" srcId="{B8C04C85-9B72-4C03-A996-E0986C4DF796}" destId="{04D70761-FEAC-412F-8BE2-104EFC650EAA}" srcOrd="2" destOrd="0" parTransId="{F45FBFB9-B98D-4F89-8CC4-51265BDB9A36}" sibTransId="{3CC6C148-6A1F-4F97-BB2F-94586F64C650}"/>
    <dgm:cxn modelId="{DEF5B343-BA47-4D0A-8EAF-F0EA8D764843}" type="presParOf" srcId="{C5B74093-696E-4B06-9519-2CA3BCD1151D}" destId="{A3379F0C-A9CF-477C-A203-D6BED83EF6C5}" srcOrd="0" destOrd="0" presId="urn:microsoft.com/office/officeart/2005/8/layout/chart3"/>
    <dgm:cxn modelId="{7F7E2B6A-337B-48E8-B00C-601A122B1DDB}" type="presParOf" srcId="{C5B74093-696E-4B06-9519-2CA3BCD1151D}" destId="{66F26175-3707-40E3-AEE2-38A54B10A905}" srcOrd="1" destOrd="0" presId="urn:microsoft.com/office/officeart/2005/8/layout/chart3"/>
    <dgm:cxn modelId="{BCD6FEE1-9FF8-4A43-8387-7EA50ECF8837}" type="presParOf" srcId="{C5B74093-696E-4B06-9519-2CA3BCD1151D}" destId="{87181BB2-F8D9-4D49-BF35-1C352AA33893}" srcOrd="2" destOrd="0" presId="urn:microsoft.com/office/officeart/2005/8/layout/chart3"/>
    <dgm:cxn modelId="{F02873A3-9504-415F-87F8-1EE23639D11E}" type="presParOf" srcId="{C5B74093-696E-4B06-9519-2CA3BCD1151D}" destId="{4049DD1D-AE4D-4AE9-A202-E0D76B70F0CA}" srcOrd="3" destOrd="0" presId="urn:microsoft.com/office/officeart/2005/8/layout/chart3"/>
    <dgm:cxn modelId="{E76DC1C2-2B4C-4FE3-97E9-D4C0A1DA3477}" type="presParOf" srcId="{C5B74093-696E-4B06-9519-2CA3BCD1151D}" destId="{79A00242-0808-4523-AC70-4F115F30D9B4}" srcOrd="4" destOrd="0" presId="urn:microsoft.com/office/officeart/2005/8/layout/chart3"/>
    <dgm:cxn modelId="{9B894B5B-9285-4E95-88BA-5D838AF14958}" type="presParOf" srcId="{C5B74093-696E-4B06-9519-2CA3BCD1151D}" destId="{F2E7D60A-05D1-46AA-99D1-F09F1293849F}" srcOrd="5" destOrd="0" presId="urn:microsoft.com/office/officeart/2005/8/layout/chart3"/>
    <dgm:cxn modelId="{657EB53E-C981-4970-8C25-9AD70A057474}" type="presParOf" srcId="{C5B74093-696E-4B06-9519-2CA3BCD1151D}" destId="{289D786B-D3D7-43E7-87B8-A2F4678B35FF}" srcOrd="6" destOrd="0" presId="urn:microsoft.com/office/officeart/2005/8/layout/chart3"/>
    <dgm:cxn modelId="{169CB6E2-1651-4351-995A-097452D3C723}" type="presParOf" srcId="{C5B74093-696E-4B06-9519-2CA3BCD1151D}" destId="{ED9AAA0C-C0A5-4296-A4D5-C7832EA19D83}" srcOrd="7" destOrd="0" presId="urn:microsoft.com/office/officeart/2005/8/layout/chart3"/>
    <dgm:cxn modelId="{59776E41-A377-4430-A0E4-7B665B967BE7}" type="presParOf" srcId="{C5B74093-696E-4B06-9519-2CA3BCD1151D}" destId="{C5BFDBF3-EBD3-40F0-B4E1-88D4CD6A8239}" srcOrd="8" destOrd="0" presId="urn:microsoft.com/office/officeart/2005/8/layout/chart3"/>
    <dgm:cxn modelId="{20D61823-9C14-4972-A1CA-4B4D00FC3F37}" type="presParOf" srcId="{C5B74093-696E-4B06-9519-2CA3BCD1151D}" destId="{4EF3472F-5B30-4E79-92B4-6A2DB7167C65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FFCC99"/>
        </a:soli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rgbClr val="FFCC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FFCC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029D5B12-E3F6-48A8-A37A-EC6E2E7F6E54}">
      <dgm:prSet phldrT="[Text]"/>
      <dgm:spPr>
        <a:solidFill>
          <a:srgbClr val="FF33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EBB546D2-6D68-4B29-85EB-4369E24B7AAB}" type="parTrans" cxnId="{C261B034-D3B2-4A49-B578-1968994A49EE}">
      <dgm:prSet/>
      <dgm:spPr/>
      <dgm:t>
        <a:bodyPr/>
        <a:lstStyle/>
        <a:p>
          <a:endParaRPr lang="cs-CZ"/>
        </a:p>
      </dgm:t>
    </dgm:pt>
    <dgm:pt modelId="{7FE142D9-B2A8-4102-BC88-FCAA76E77FB6}" type="sibTrans" cxnId="{C261B034-D3B2-4A49-B578-1968994A49EE}">
      <dgm:prSet/>
      <dgm:spPr/>
      <dgm:t>
        <a:bodyPr/>
        <a:lstStyle/>
        <a:p>
          <a:endParaRPr lang="cs-CZ"/>
        </a:p>
      </dgm:t>
    </dgm:pt>
    <dgm:pt modelId="{A40D4121-4C25-4BA2-9369-9633A6EE73CB}">
      <dgm:prSet phldrT="[Text]"/>
      <dgm:spPr>
        <a:solidFill>
          <a:srgbClr val="FFCC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D0B56B88-2D96-4E05-A46C-8E156C8A4A46}" type="parTrans" cxnId="{9EE88004-51AC-44ED-8F9E-28F829822FA5}">
      <dgm:prSet/>
      <dgm:spPr/>
      <dgm:t>
        <a:bodyPr/>
        <a:lstStyle/>
        <a:p>
          <a:endParaRPr lang="cs-CZ"/>
        </a:p>
      </dgm:t>
    </dgm:pt>
    <dgm:pt modelId="{820B58B3-7E39-422E-B3A1-40D196ED0027}" type="sibTrans" cxnId="{9EE88004-51AC-44ED-8F9E-28F829822FA5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5" custLinFactNeighborX="-8141" custLinFactNeighborY="5418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5" custLinFactNeighborX="-4641" custLinFactNeighborY="597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5" custLinFactNeighborX="-4641" custLinFactNeighborY="597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C80C9B-DDEE-49D6-B536-7EC9212B4481}" type="pres">
      <dgm:prSet presAssocID="{B8C04C85-9B72-4C03-A996-E0986C4DF796}" presName="wedge4" presStyleLbl="node1" presStyleIdx="3" presStyleCnt="5" custLinFactNeighborX="-4641" custLinFactNeighborY="597"/>
      <dgm:spPr/>
      <dgm:t>
        <a:bodyPr/>
        <a:lstStyle/>
        <a:p>
          <a:endParaRPr lang="cs-CZ"/>
        </a:p>
      </dgm:t>
    </dgm:pt>
    <dgm:pt modelId="{4249A3CD-D013-45A8-918A-FA6B4F07CA5E}" type="pres">
      <dgm:prSet presAssocID="{B8C04C85-9B72-4C03-A996-E0986C4DF79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3D0546-45D7-4AE4-B27D-DF7D147A464E}" type="pres">
      <dgm:prSet presAssocID="{B8C04C85-9B72-4C03-A996-E0986C4DF796}" presName="wedge5" presStyleLbl="node1" presStyleIdx="4" presStyleCnt="5" custLinFactNeighborX="-4641" custLinFactNeighborY="597"/>
      <dgm:spPr/>
      <dgm:t>
        <a:bodyPr/>
        <a:lstStyle/>
        <a:p>
          <a:endParaRPr lang="cs-CZ"/>
        </a:p>
      </dgm:t>
    </dgm:pt>
    <dgm:pt modelId="{61246A33-28DD-468F-AC61-9A9EB48BB607}" type="pres">
      <dgm:prSet presAssocID="{B8C04C85-9B72-4C03-A996-E0986C4DF79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B3E67B-A119-42A5-B8E8-4CE4BB02028F}" type="presOf" srcId="{AEDB0A4F-2D24-442F-B652-E0603EC7AA0B}" destId="{A3379F0C-A9CF-477C-A203-D6BED83EF6C5}" srcOrd="0" destOrd="0" presId="urn:microsoft.com/office/officeart/2005/8/layout/chart3"/>
    <dgm:cxn modelId="{50C0F6C2-38ED-44EB-ACC9-A245E31280C7}" type="presOf" srcId="{AEDB0A4F-2D24-442F-B652-E0603EC7AA0B}" destId="{66F26175-3707-40E3-AEE2-38A54B10A905}" srcOrd="1" destOrd="0" presId="urn:microsoft.com/office/officeart/2005/8/layout/chart3"/>
    <dgm:cxn modelId="{6CDA0C6B-DE34-467F-AC51-ACA99ADA8426}" type="presOf" srcId="{029D5B12-E3F6-48A8-A37A-EC6E2E7F6E54}" destId="{803D0546-45D7-4AE4-B27D-DF7D147A464E}" srcOrd="0" destOrd="0" presId="urn:microsoft.com/office/officeart/2005/8/layout/chart3"/>
    <dgm:cxn modelId="{C2F6F041-E546-44D4-9949-0FBD5936BDD8}" type="presOf" srcId="{FA37D001-6852-421E-96E3-297E3E6DD0F3}" destId="{87181BB2-F8D9-4D49-BF35-1C352AA33893}" srcOrd="0" destOrd="0" presId="urn:microsoft.com/office/officeart/2005/8/layout/chart3"/>
    <dgm:cxn modelId="{140B84AC-C7A9-4FC9-ADD1-49A92A162936}" type="presOf" srcId="{A40D4121-4C25-4BA2-9369-9633A6EE73CB}" destId="{D8C80C9B-DDEE-49D6-B536-7EC9212B4481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B504CFE0-7E6B-4903-8839-240536878FCE}" type="presOf" srcId="{A40D4121-4C25-4BA2-9369-9633A6EE73CB}" destId="{4249A3CD-D013-45A8-918A-FA6B4F07CA5E}" srcOrd="1" destOrd="0" presId="urn:microsoft.com/office/officeart/2005/8/layout/chart3"/>
    <dgm:cxn modelId="{9EE88004-51AC-44ED-8F9E-28F829822FA5}" srcId="{B8C04C85-9B72-4C03-A996-E0986C4DF796}" destId="{A40D4121-4C25-4BA2-9369-9633A6EE73CB}" srcOrd="3" destOrd="0" parTransId="{D0B56B88-2D96-4E05-A46C-8E156C8A4A46}" sibTransId="{820B58B3-7E39-422E-B3A1-40D196ED0027}"/>
    <dgm:cxn modelId="{8FFC342A-D66F-405F-86B1-ECD8F3BAD9F1}" type="presOf" srcId="{C2ACB60D-3BEF-46E5-BE10-ED52FD18D2A9}" destId="{F2E7D60A-05D1-46AA-99D1-F09F1293849F}" srcOrd="1" destOrd="0" presId="urn:microsoft.com/office/officeart/2005/8/layout/chart3"/>
    <dgm:cxn modelId="{2FE62138-50AA-4970-B2FC-663470754A68}" type="presOf" srcId="{B8C04C85-9B72-4C03-A996-E0986C4DF796}" destId="{C5B74093-696E-4B06-9519-2CA3BCD1151D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F9D97D41-91F2-4C9B-9274-31DE635E8ABD}" srcId="{B8C04C85-9B72-4C03-A996-E0986C4DF796}" destId="{C2ACB60D-3BEF-46E5-BE10-ED52FD18D2A9}" srcOrd="2" destOrd="0" parTransId="{A6B812B7-290F-45FF-ACA0-A27DA3D839B7}" sibTransId="{45125507-1F7E-438A-A803-53ABDC772162}"/>
    <dgm:cxn modelId="{0C068CD0-B53E-49A0-A982-7547D240DDE1}" type="presOf" srcId="{029D5B12-E3F6-48A8-A37A-EC6E2E7F6E54}" destId="{61246A33-28DD-468F-AC61-9A9EB48BB607}" srcOrd="1" destOrd="0" presId="urn:microsoft.com/office/officeart/2005/8/layout/chart3"/>
    <dgm:cxn modelId="{F14D52E5-F6F3-409D-AA98-125B650E01C0}" type="presOf" srcId="{C2ACB60D-3BEF-46E5-BE10-ED52FD18D2A9}" destId="{79A00242-0808-4523-AC70-4F115F30D9B4}" srcOrd="0" destOrd="0" presId="urn:microsoft.com/office/officeart/2005/8/layout/chart3"/>
    <dgm:cxn modelId="{1F42006F-A1AD-424F-A941-D6E474B048E7}" type="presOf" srcId="{FA37D001-6852-421E-96E3-297E3E6DD0F3}" destId="{4049DD1D-AE4D-4AE9-A202-E0D76B70F0CA}" srcOrd="1" destOrd="0" presId="urn:microsoft.com/office/officeart/2005/8/layout/chart3"/>
    <dgm:cxn modelId="{C261B034-D3B2-4A49-B578-1968994A49EE}" srcId="{B8C04C85-9B72-4C03-A996-E0986C4DF796}" destId="{029D5B12-E3F6-48A8-A37A-EC6E2E7F6E54}" srcOrd="4" destOrd="0" parTransId="{EBB546D2-6D68-4B29-85EB-4369E24B7AAB}" sibTransId="{7FE142D9-B2A8-4102-BC88-FCAA76E77FB6}"/>
    <dgm:cxn modelId="{C41C69F4-5422-4661-910C-38BFF8766C97}" type="presParOf" srcId="{C5B74093-696E-4B06-9519-2CA3BCD1151D}" destId="{A3379F0C-A9CF-477C-A203-D6BED83EF6C5}" srcOrd="0" destOrd="0" presId="urn:microsoft.com/office/officeart/2005/8/layout/chart3"/>
    <dgm:cxn modelId="{2E5D8D22-3808-41FA-AEA4-9082ED167492}" type="presParOf" srcId="{C5B74093-696E-4B06-9519-2CA3BCD1151D}" destId="{66F26175-3707-40E3-AEE2-38A54B10A905}" srcOrd="1" destOrd="0" presId="urn:microsoft.com/office/officeart/2005/8/layout/chart3"/>
    <dgm:cxn modelId="{720FBC2D-1CB9-4B69-A5B7-00B7A5FF819B}" type="presParOf" srcId="{C5B74093-696E-4B06-9519-2CA3BCD1151D}" destId="{87181BB2-F8D9-4D49-BF35-1C352AA33893}" srcOrd="2" destOrd="0" presId="urn:microsoft.com/office/officeart/2005/8/layout/chart3"/>
    <dgm:cxn modelId="{EB9B9686-473D-42B3-9388-10ACC0D80498}" type="presParOf" srcId="{C5B74093-696E-4B06-9519-2CA3BCD1151D}" destId="{4049DD1D-AE4D-4AE9-A202-E0D76B70F0CA}" srcOrd="3" destOrd="0" presId="urn:microsoft.com/office/officeart/2005/8/layout/chart3"/>
    <dgm:cxn modelId="{E5B2FD0A-94CE-4731-984E-54784CED8542}" type="presParOf" srcId="{C5B74093-696E-4B06-9519-2CA3BCD1151D}" destId="{79A00242-0808-4523-AC70-4F115F30D9B4}" srcOrd="4" destOrd="0" presId="urn:microsoft.com/office/officeart/2005/8/layout/chart3"/>
    <dgm:cxn modelId="{032CCD04-9B6D-402B-AFB1-0E3865B6A5B7}" type="presParOf" srcId="{C5B74093-696E-4B06-9519-2CA3BCD1151D}" destId="{F2E7D60A-05D1-46AA-99D1-F09F1293849F}" srcOrd="5" destOrd="0" presId="urn:microsoft.com/office/officeart/2005/8/layout/chart3"/>
    <dgm:cxn modelId="{6EB1EB2A-D1F3-4B1A-A2D2-1018A6268CBD}" type="presParOf" srcId="{C5B74093-696E-4B06-9519-2CA3BCD1151D}" destId="{D8C80C9B-DDEE-49D6-B536-7EC9212B4481}" srcOrd="6" destOrd="0" presId="urn:microsoft.com/office/officeart/2005/8/layout/chart3"/>
    <dgm:cxn modelId="{FF5993A2-8636-4476-995D-715B44295C44}" type="presParOf" srcId="{C5B74093-696E-4B06-9519-2CA3BCD1151D}" destId="{4249A3CD-D013-45A8-918A-FA6B4F07CA5E}" srcOrd="7" destOrd="0" presId="urn:microsoft.com/office/officeart/2005/8/layout/chart3"/>
    <dgm:cxn modelId="{3BB24C55-5CF3-445D-A075-F3F5179AA315}" type="presParOf" srcId="{C5B74093-696E-4B06-9519-2CA3BCD1151D}" destId="{803D0546-45D7-4AE4-B27D-DF7D147A464E}" srcOrd="8" destOrd="0" presId="urn:microsoft.com/office/officeart/2005/8/layout/chart3"/>
    <dgm:cxn modelId="{5CA19ECE-B115-4432-8A49-4BA8D15D4F8E}" type="presParOf" srcId="{C5B74093-696E-4B06-9519-2CA3BCD1151D}" destId="{61246A33-28DD-468F-AC61-9A9EB48BB607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FFFFCC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rgbClr val="FFFFCC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CC66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B943EEE6-5015-4E5D-8DA3-D6564218CB8D}">
      <dgm:prSet phldrT="[Text]"/>
      <dgm:spPr>
        <a:solidFill>
          <a:srgbClr val="CC6600"/>
        </a:soli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E8699352-DA7F-421D-84DC-09DFED1898D0}" type="parTrans" cxnId="{85DCFBC5-2F15-48BB-823F-E3852C1856BC}">
      <dgm:prSet/>
      <dgm:spPr/>
      <dgm:t>
        <a:bodyPr/>
        <a:lstStyle/>
        <a:p>
          <a:endParaRPr lang="cs-CZ"/>
        </a:p>
      </dgm:t>
    </dgm:pt>
    <dgm:pt modelId="{43AE7CD2-AED6-4706-84F5-A10D04EFA3F3}" type="sibTrans" cxnId="{85DCFBC5-2F15-48BB-823F-E3852C1856BC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4" custLinFactNeighborX="-8498" custLinFactNeighborY="5115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4" custLinFactNeighborX="-4284" custLinFactNeighborY="90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4" custLinFactNeighborX="-4284" custLinFactNeighborY="90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2B26C0-D555-4029-9C5D-B823EB67F358}" type="pres">
      <dgm:prSet presAssocID="{B8C04C85-9B72-4C03-A996-E0986C4DF796}" presName="wedge4" presStyleLbl="node1" presStyleIdx="3" presStyleCnt="4" custLinFactNeighborX="-4284" custLinFactNeighborY="900"/>
      <dgm:spPr/>
      <dgm:t>
        <a:bodyPr/>
        <a:lstStyle/>
        <a:p>
          <a:endParaRPr lang="cs-CZ"/>
        </a:p>
      </dgm:t>
    </dgm:pt>
    <dgm:pt modelId="{34C1F19E-7115-44A7-AFC2-F00A934741C0}" type="pres">
      <dgm:prSet presAssocID="{B8C04C85-9B72-4C03-A996-E0986C4DF796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D6284B-4AC6-4F95-A6C6-2BA2454DFB18}" type="presOf" srcId="{B8C04C85-9B72-4C03-A996-E0986C4DF796}" destId="{C5B74093-696E-4B06-9519-2CA3BCD1151D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D56513BF-D78D-4E94-9AEF-153FB6B9B7F5}" type="presOf" srcId="{C2ACB60D-3BEF-46E5-BE10-ED52FD18D2A9}" destId="{34C1F19E-7115-44A7-AFC2-F00A934741C0}" srcOrd="1" destOrd="0" presId="urn:microsoft.com/office/officeart/2005/8/layout/chart3"/>
    <dgm:cxn modelId="{4CDDCC41-3E80-450F-B494-1BC9432DEF50}" srcId="{B8C04C85-9B72-4C03-A996-E0986C4DF796}" destId="{FA37D001-6852-421E-96E3-297E3E6DD0F3}" srcOrd="2" destOrd="0" parTransId="{BA5A5C7D-7E55-4B8E-BC2B-C8A32FC1CD82}" sibTransId="{504F3614-A8FF-428A-9C9F-C24D19DDB3F9}"/>
    <dgm:cxn modelId="{826BA7C1-42E1-440A-80A4-0171446CB11D}" type="presOf" srcId="{AEDB0A4F-2D24-442F-B652-E0603EC7AA0B}" destId="{66F26175-3707-40E3-AEE2-38A54B10A905}" srcOrd="1" destOrd="0" presId="urn:microsoft.com/office/officeart/2005/8/layout/chart3"/>
    <dgm:cxn modelId="{F9D97D41-91F2-4C9B-9274-31DE635E8ABD}" srcId="{B8C04C85-9B72-4C03-A996-E0986C4DF796}" destId="{C2ACB60D-3BEF-46E5-BE10-ED52FD18D2A9}" srcOrd="3" destOrd="0" parTransId="{A6B812B7-290F-45FF-ACA0-A27DA3D839B7}" sibTransId="{45125507-1F7E-438A-A803-53ABDC772162}"/>
    <dgm:cxn modelId="{85DCFBC5-2F15-48BB-823F-E3852C1856BC}" srcId="{B8C04C85-9B72-4C03-A996-E0986C4DF796}" destId="{B943EEE6-5015-4E5D-8DA3-D6564218CB8D}" srcOrd="1" destOrd="0" parTransId="{E8699352-DA7F-421D-84DC-09DFED1898D0}" sibTransId="{43AE7CD2-AED6-4706-84F5-A10D04EFA3F3}"/>
    <dgm:cxn modelId="{46781D24-3265-4B59-89B5-9A047ED0CA78}" type="presOf" srcId="{AEDB0A4F-2D24-442F-B652-E0603EC7AA0B}" destId="{A3379F0C-A9CF-477C-A203-D6BED83EF6C5}" srcOrd="0" destOrd="0" presId="urn:microsoft.com/office/officeart/2005/8/layout/chart3"/>
    <dgm:cxn modelId="{8AD5C21D-B54C-49FD-B8B9-2F1FEED41C1D}" type="presOf" srcId="{B943EEE6-5015-4E5D-8DA3-D6564218CB8D}" destId="{4049DD1D-AE4D-4AE9-A202-E0D76B70F0CA}" srcOrd="1" destOrd="0" presId="urn:microsoft.com/office/officeart/2005/8/layout/chart3"/>
    <dgm:cxn modelId="{6A4A3A65-C9D5-45AA-AEC1-7D4CC92E10BD}" type="presOf" srcId="{FA37D001-6852-421E-96E3-297E3E6DD0F3}" destId="{F2E7D60A-05D1-46AA-99D1-F09F1293849F}" srcOrd="1" destOrd="0" presId="urn:microsoft.com/office/officeart/2005/8/layout/chart3"/>
    <dgm:cxn modelId="{C6F79A51-4488-4EEC-8DA5-7B75DC6E14D6}" type="presOf" srcId="{B943EEE6-5015-4E5D-8DA3-D6564218CB8D}" destId="{87181BB2-F8D9-4D49-BF35-1C352AA33893}" srcOrd="0" destOrd="0" presId="urn:microsoft.com/office/officeart/2005/8/layout/chart3"/>
    <dgm:cxn modelId="{FA044056-3833-4623-AB55-C51DF0BF16E0}" type="presOf" srcId="{C2ACB60D-3BEF-46E5-BE10-ED52FD18D2A9}" destId="{9B2B26C0-D555-4029-9C5D-B823EB67F358}" srcOrd="0" destOrd="0" presId="urn:microsoft.com/office/officeart/2005/8/layout/chart3"/>
    <dgm:cxn modelId="{31CC3CFE-3739-4420-BF61-D16780B23A44}" type="presOf" srcId="{FA37D001-6852-421E-96E3-297E3E6DD0F3}" destId="{79A00242-0808-4523-AC70-4F115F30D9B4}" srcOrd="0" destOrd="0" presId="urn:microsoft.com/office/officeart/2005/8/layout/chart3"/>
    <dgm:cxn modelId="{1E178467-7AA3-4AE3-8323-9E2EDB2D5732}" type="presParOf" srcId="{C5B74093-696E-4B06-9519-2CA3BCD1151D}" destId="{A3379F0C-A9CF-477C-A203-D6BED83EF6C5}" srcOrd="0" destOrd="0" presId="urn:microsoft.com/office/officeart/2005/8/layout/chart3"/>
    <dgm:cxn modelId="{26B8E22D-B2D3-4890-A4A9-A5D6DBA88175}" type="presParOf" srcId="{C5B74093-696E-4B06-9519-2CA3BCD1151D}" destId="{66F26175-3707-40E3-AEE2-38A54B10A905}" srcOrd="1" destOrd="0" presId="urn:microsoft.com/office/officeart/2005/8/layout/chart3"/>
    <dgm:cxn modelId="{6FB101EB-2C93-4E76-A82A-C846F7CC0CD7}" type="presParOf" srcId="{C5B74093-696E-4B06-9519-2CA3BCD1151D}" destId="{87181BB2-F8D9-4D49-BF35-1C352AA33893}" srcOrd="2" destOrd="0" presId="urn:microsoft.com/office/officeart/2005/8/layout/chart3"/>
    <dgm:cxn modelId="{8171CA12-0EBD-43EA-A960-A1EE63CE12D7}" type="presParOf" srcId="{C5B74093-696E-4B06-9519-2CA3BCD1151D}" destId="{4049DD1D-AE4D-4AE9-A202-E0D76B70F0CA}" srcOrd="3" destOrd="0" presId="urn:microsoft.com/office/officeart/2005/8/layout/chart3"/>
    <dgm:cxn modelId="{4C2E593A-D2CC-4B5C-8E48-0FFBD66132A9}" type="presParOf" srcId="{C5B74093-696E-4B06-9519-2CA3BCD1151D}" destId="{79A00242-0808-4523-AC70-4F115F30D9B4}" srcOrd="4" destOrd="0" presId="urn:microsoft.com/office/officeart/2005/8/layout/chart3"/>
    <dgm:cxn modelId="{8D228D31-2AAD-4CCE-A995-44B557D1724E}" type="presParOf" srcId="{C5B74093-696E-4B06-9519-2CA3BCD1151D}" destId="{F2E7D60A-05D1-46AA-99D1-F09F1293849F}" srcOrd="5" destOrd="0" presId="urn:microsoft.com/office/officeart/2005/8/layout/chart3"/>
    <dgm:cxn modelId="{74413313-C19D-4B1B-AF40-487EED94AD03}" type="presParOf" srcId="{C5B74093-696E-4B06-9519-2CA3BCD1151D}" destId="{9B2B26C0-D555-4029-9C5D-B823EB67F358}" srcOrd="6" destOrd="0" presId="urn:microsoft.com/office/officeart/2005/8/layout/chart3"/>
    <dgm:cxn modelId="{0723CB23-5EDC-4EE3-850E-8C66E8855D15}" type="presParOf" srcId="{C5B74093-696E-4B06-9519-2CA3BCD1151D}" destId="{34C1F19E-7115-44A7-AFC2-F00A934741C0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VY_32_INOVACE_01M_Zlomek</a:t>
          </a:r>
          <a:r>
            <a:rPr lang="cs-CZ" sz="1600" kern="1200" baseline="0" dirty="0" smtClean="0">
              <a:solidFill>
                <a:schemeClr val="tx2"/>
              </a:solidFill>
            </a:rPr>
            <a:t>, zápis a čtení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59DF5-D303-474E-AA58-F6A1869A5ECC}">
      <dsp:nvSpPr>
        <dsp:cNvPr id="0" name=""/>
        <dsp:cNvSpPr/>
      </dsp:nvSpPr>
      <dsp:spPr>
        <a:xfrm>
          <a:off x="720081" y="0"/>
          <a:ext cx="2238008" cy="2238008"/>
        </a:xfrm>
        <a:prstGeom prst="ellipse">
          <a:avLst/>
        </a:prstGeom>
        <a:solidFill>
          <a:srgbClr val="99FF33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4267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600" kern="1200" dirty="0"/>
        </a:p>
      </dsp:txBody>
      <dsp:txXfrm>
        <a:off x="1053118" y="333036"/>
        <a:ext cx="1571934" cy="15719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59DF5-D303-474E-AA58-F6A1869A5ECC}">
      <dsp:nvSpPr>
        <dsp:cNvPr id="0" name=""/>
        <dsp:cNvSpPr/>
      </dsp:nvSpPr>
      <dsp:spPr>
        <a:xfrm>
          <a:off x="720069" y="216030"/>
          <a:ext cx="2238008" cy="2238008"/>
        </a:xfrm>
        <a:prstGeom prst="pie">
          <a:avLst>
            <a:gd name="adj1" fmla="val 16200000"/>
            <a:gd name="adj2" fmla="val 5400000"/>
          </a:avLst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 </a:t>
          </a:r>
          <a:endParaRPr lang="cs-CZ" sz="4300" kern="1200" dirty="0"/>
        </a:p>
      </dsp:txBody>
      <dsp:txXfrm>
        <a:off x="1839073" y="549067"/>
        <a:ext cx="785967" cy="1571934"/>
      </dsp:txXfrm>
    </dsp:sp>
    <dsp:sp modelId="{E68388A4-0016-400A-A388-C2F3C8258DA0}">
      <dsp:nvSpPr>
        <dsp:cNvPr id="0" name=""/>
        <dsp:cNvSpPr/>
      </dsp:nvSpPr>
      <dsp:spPr>
        <a:xfrm>
          <a:off x="648073" y="216030"/>
          <a:ext cx="2238008" cy="2238008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u="none" kern="1200" dirty="0" smtClean="0"/>
            <a:t> </a:t>
          </a:r>
          <a:endParaRPr lang="cs-CZ" sz="4300" kern="1200" dirty="0" smtClean="0"/>
        </a:p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300" kern="1200" dirty="0"/>
        </a:p>
      </dsp:txBody>
      <dsp:txXfrm>
        <a:off x="967789" y="549067"/>
        <a:ext cx="785967" cy="1571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426309" y="126517"/>
          <a:ext cx="1149247" cy="1149247"/>
        </a:xfrm>
        <a:prstGeom prst="pie">
          <a:avLst>
            <a:gd name="adj1" fmla="val 16200000"/>
            <a:gd name="adj2" fmla="val 1800000"/>
          </a:avLst>
        </a:prstGeom>
        <a:solidFill>
          <a:srgbClr val="FFCCFF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051144" y="338580"/>
        <a:ext cx="389923" cy="383082"/>
      </dsp:txXfrm>
    </dsp:sp>
    <dsp:sp modelId="{87181BB2-F8D9-4D49-BF35-1C352AA33893}">
      <dsp:nvSpPr>
        <dsp:cNvPr id="0" name=""/>
        <dsp:cNvSpPr/>
      </dsp:nvSpPr>
      <dsp:spPr>
        <a:xfrm>
          <a:off x="402074" y="150757"/>
          <a:ext cx="1149247" cy="1149247"/>
        </a:xfrm>
        <a:prstGeom prst="pie">
          <a:avLst>
            <a:gd name="adj1" fmla="val 1800000"/>
            <a:gd name="adj2" fmla="val 9000000"/>
          </a:avLst>
        </a:prstGeom>
        <a:solidFill>
          <a:srgbClr val="FFCCFF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716749" y="875877"/>
        <a:ext cx="519897" cy="355719"/>
      </dsp:txXfrm>
    </dsp:sp>
    <dsp:sp modelId="{79A00242-0808-4523-AC70-4F115F30D9B4}">
      <dsp:nvSpPr>
        <dsp:cNvPr id="0" name=""/>
        <dsp:cNvSpPr/>
      </dsp:nvSpPr>
      <dsp:spPr>
        <a:xfrm>
          <a:off x="377825" y="126519"/>
          <a:ext cx="1149247" cy="1149247"/>
        </a:xfrm>
        <a:prstGeom prst="pie">
          <a:avLst>
            <a:gd name="adj1" fmla="val 9000000"/>
            <a:gd name="adj2" fmla="val 16200000"/>
          </a:avLst>
        </a:prstGeom>
        <a:solidFill>
          <a:srgbClr val="FF33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500959" y="352264"/>
        <a:ext cx="389923" cy="3830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432053" y="72008"/>
          <a:ext cx="1149247" cy="1149247"/>
        </a:xfrm>
        <a:prstGeom prst="pie">
          <a:avLst>
            <a:gd name="adj1" fmla="val 16200000"/>
            <a:gd name="adj2" fmla="val 0"/>
          </a:avLst>
        </a:prstGeom>
        <a:solidFill>
          <a:schemeClr val="bg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019811" y="284618"/>
        <a:ext cx="424127" cy="342038"/>
      </dsp:txXfrm>
    </dsp:sp>
    <dsp:sp modelId="{87181BB2-F8D9-4D49-BF35-1C352AA33893}">
      <dsp:nvSpPr>
        <dsp:cNvPr id="0" name=""/>
        <dsp:cNvSpPr/>
      </dsp:nvSpPr>
      <dsp:spPr>
        <a:xfrm>
          <a:off x="432049" y="144011"/>
          <a:ext cx="1149247" cy="1149247"/>
        </a:xfrm>
        <a:prstGeom prst="pie">
          <a:avLst>
            <a:gd name="adj1" fmla="val 0"/>
            <a:gd name="adj2" fmla="val 5400000"/>
          </a:avLst>
        </a:prstGeom>
        <a:solidFill>
          <a:schemeClr val="bg2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027196" y="739157"/>
        <a:ext cx="424127" cy="342038"/>
      </dsp:txXfrm>
    </dsp:sp>
    <dsp:sp modelId="{79A00242-0808-4523-AC70-4F115F30D9B4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739157"/>
        <a:ext cx="424127" cy="342038"/>
      </dsp:txXfrm>
    </dsp:sp>
    <dsp:sp modelId="{ECE69D1C-D6BC-4D45-8F08-A1118A8D1866}">
      <dsp:nvSpPr>
        <dsp:cNvPr id="0" name=""/>
        <dsp:cNvSpPr/>
      </dsp:nvSpPr>
      <dsp:spPr>
        <a:xfrm>
          <a:off x="360038" y="72011"/>
          <a:ext cx="1149247" cy="1149247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284074"/>
        <a:ext cx="424127" cy="3420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60039" y="144013"/>
          <a:ext cx="1149247" cy="1149247"/>
        </a:xfrm>
        <a:prstGeom prst="pie">
          <a:avLst>
            <a:gd name="adj1" fmla="val 16200000"/>
            <a:gd name="adj2" fmla="val 20520000"/>
          </a:avLst>
        </a:prstGeom>
        <a:solidFill>
          <a:srgbClr val="66FF66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949165" y="315716"/>
        <a:ext cx="389923" cy="266789"/>
      </dsp:txXfrm>
    </dsp:sp>
    <dsp:sp modelId="{87181BB2-F8D9-4D49-BF35-1C352AA33893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20520000"/>
            <a:gd name="adj2" fmla="val 3240000"/>
          </a:avLst>
        </a:prstGeom>
        <a:solidFill>
          <a:srgbClr val="66FF66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111155" y="663916"/>
        <a:ext cx="342038" cy="288680"/>
      </dsp:txXfrm>
    </dsp:sp>
    <dsp:sp modelId="{79A00242-0808-4523-AC70-4F115F30D9B4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3240000"/>
            <a:gd name="adj2" fmla="val 756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729440" y="1005954"/>
        <a:ext cx="410445" cy="246267"/>
      </dsp:txXfrm>
    </dsp:sp>
    <dsp:sp modelId="{289D786B-D3D7-43E7-87B8-A2F4678B35FF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7560000"/>
            <a:gd name="adj2" fmla="val 1188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14765" y="663916"/>
        <a:ext cx="342038" cy="288680"/>
      </dsp:txXfrm>
    </dsp:sp>
    <dsp:sp modelId="{C5BFDBF3-EBD3-40F0-B4E1-88D4CD6A8239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11880000"/>
            <a:gd name="adj2" fmla="val 1620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527638" y="319141"/>
        <a:ext cx="389923" cy="2667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60039" y="144013"/>
          <a:ext cx="1149247" cy="1149247"/>
        </a:xfrm>
        <a:prstGeom prst="pie">
          <a:avLst>
            <a:gd name="adj1" fmla="val 16200000"/>
            <a:gd name="adj2" fmla="val 20520000"/>
          </a:avLst>
        </a:prstGeom>
        <a:solidFill>
          <a:srgbClr val="FFCC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949165" y="315716"/>
        <a:ext cx="389923" cy="266789"/>
      </dsp:txXfrm>
    </dsp:sp>
    <dsp:sp modelId="{87181BB2-F8D9-4D49-BF35-1C352AA33893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20520000"/>
            <a:gd name="adj2" fmla="val 3240000"/>
          </a:avLst>
        </a:prstGeom>
        <a:solidFill>
          <a:srgbClr val="FFCC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111155" y="663916"/>
        <a:ext cx="342038" cy="288680"/>
      </dsp:txXfrm>
    </dsp:sp>
    <dsp:sp modelId="{79A00242-0808-4523-AC70-4F115F30D9B4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3240000"/>
            <a:gd name="adj2" fmla="val 7560000"/>
          </a:avLst>
        </a:prstGeom>
        <a:solidFill>
          <a:srgbClr val="FFCC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729440" y="1005954"/>
        <a:ext cx="410445" cy="246267"/>
      </dsp:txXfrm>
    </dsp:sp>
    <dsp:sp modelId="{D8C80C9B-DDEE-49D6-B536-7EC9212B4481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7560000"/>
            <a:gd name="adj2" fmla="val 11880000"/>
          </a:avLst>
        </a:prstGeom>
        <a:solidFill>
          <a:srgbClr val="FFCC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14765" y="663916"/>
        <a:ext cx="342038" cy="288680"/>
      </dsp:txXfrm>
    </dsp:sp>
    <dsp:sp modelId="{803D0546-45D7-4AE4-B27D-DF7D147A464E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11880000"/>
            <a:gd name="adj2" fmla="val 16200000"/>
          </a:avLst>
        </a:prstGeom>
        <a:solidFill>
          <a:srgbClr val="FF33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527638" y="319141"/>
        <a:ext cx="389923" cy="2667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60041" y="144019"/>
          <a:ext cx="1149247" cy="1149247"/>
        </a:xfrm>
        <a:prstGeom prst="pie">
          <a:avLst>
            <a:gd name="adj1" fmla="val 16200000"/>
            <a:gd name="adj2" fmla="val 0"/>
          </a:avLst>
        </a:prstGeom>
        <a:solidFill>
          <a:srgbClr val="FFFFCC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947799" y="356630"/>
        <a:ext cx="424127" cy="342038"/>
      </dsp:txXfrm>
    </dsp:sp>
    <dsp:sp modelId="{87181BB2-F8D9-4D49-BF35-1C352AA33893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0"/>
            <a:gd name="adj2" fmla="val 5400000"/>
          </a:avLst>
        </a:prstGeom>
        <a:solidFill>
          <a:srgbClr val="CC66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955184" y="739157"/>
        <a:ext cx="424127" cy="342038"/>
      </dsp:txXfrm>
    </dsp:sp>
    <dsp:sp modelId="{79A00242-0808-4523-AC70-4F115F30D9B4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5400000"/>
            <a:gd name="adj2" fmla="val 10800000"/>
          </a:avLst>
        </a:prstGeom>
        <a:solidFill>
          <a:srgbClr val="FFFFCC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739157"/>
        <a:ext cx="424127" cy="342038"/>
      </dsp:txXfrm>
    </dsp:sp>
    <dsp:sp modelId="{9B2B26C0-D555-4029-9C5D-B823EB67F358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10800000"/>
            <a:gd name="adj2" fmla="val 16200000"/>
          </a:avLst>
        </a:prstGeom>
        <a:solidFill>
          <a:srgbClr val="CC66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356075"/>
        <a:ext cx="424127" cy="3420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18" Type="http://schemas.openxmlformats.org/officeDocument/2006/relationships/image" Target="../media/image5.wmf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1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.bin"/><Relationship Id="rId1" Type="http://schemas.openxmlformats.org/officeDocument/2006/relationships/vmlDrawing" Target="../drawings/vmlDrawing1.v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5" Type="http://schemas.openxmlformats.org/officeDocument/2006/relationships/image" Target="../media/image4.wmf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Relationship Id="rId1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diagramLayout" Target="../diagrams/layout7.xml"/><Relationship Id="rId26" Type="http://schemas.microsoft.com/office/2007/relationships/diagramDrawing" Target="../diagrams/drawing8.xml"/><Relationship Id="rId3" Type="http://schemas.openxmlformats.org/officeDocument/2006/relationships/diagramLayout" Target="../diagrams/layout4.xml"/><Relationship Id="rId21" Type="http://schemas.microsoft.com/office/2007/relationships/diagramDrawing" Target="../diagrams/drawing7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diagramData" Target="../diagrams/data7.xml"/><Relationship Id="rId25" Type="http://schemas.openxmlformats.org/officeDocument/2006/relationships/diagramColors" Target="../diagrams/colors8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20" Type="http://schemas.openxmlformats.org/officeDocument/2006/relationships/diagramColors" Target="../diagrams/colors7.xml"/><Relationship Id="rId29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24" Type="http://schemas.openxmlformats.org/officeDocument/2006/relationships/diagramQuickStyle" Target="../diagrams/quickStyle8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23" Type="http://schemas.openxmlformats.org/officeDocument/2006/relationships/diagramLayout" Target="../diagrams/layout8.xml"/><Relationship Id="rId28" Type="http://schemas.openxmlformats.org/officeDocument/2006/relationships/image" Target="../media/image9.png"/><Relationship Id="rId10" Type="http://schemas.openxmlformats.org/officeDocument/2006/relationships/diagramColors" Target="../diagrams/colors5.xml"/><Relationship Id="rId19" Type="http://schemas.openxmlformats.org/officeDocument/2006/relationships/diagramQuickStyle" Target="../diagrams/quickStyle7.xml"/><Relationship Id="rId31" Type="http://schemas.openxmlformats.org/officeDocument/2006/relationships/image" Target="../media/image12.png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Relationship Id="rId22" Type="http://schemas.openxmlformats.org/officeDocument/2006/relationships/diagramData" Target="../diagrams/data8.xml"/><Relationship Id="rId27" Type="http://schemas.openxmlformats.org/officeDocument/2006/relationships/image" Target="../media/image8.png"/><Relationship Id="rId30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069474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Zlomky jsou názorně vysvětleny, zavedeno správné názvosloví, budování představy zlomku.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22.2.2013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2852936"/>
            <a:ext cx="1578361" cy="756057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 pizza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609600" y="427038"/>
            <a:ext cx="8229600" cy="1152000"/>
          </a:xfrm>
          <a:prstGeom prst="rect">
            <a:avLst/>
          </a:prstGeom>
        </p:spPr>
        <p:txBody>
          <a:bodyPr vert="horz" lIns="0" rIns="0" bIns="0" anchor="b"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ZLOMKY</a:t>
            </a:r>
            <a:endParaRPr lang="cs-CZ" sz="5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37" name="Picture 13" descr="C:\Users\spravce\AppData\Local\Microsoft\Windows\Temporary Internet Files\Content.IE5\D3HOF0F3\MP9004222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3960440" cy="28558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3"/>
          <p:cNvSpPr txBox="1">
            <a:spLocks/>
          </p:cNvSpPr>
          <p:nvPr/>
        </p:nvSpPr>
        <p:spPr>
          <a:xfrm>
            <a:off x="6876256" y="2924944"/>
            <a:ext cx="1578361" cy="756057"/>
          </a:xfrm>
          <a:prstGeom prst="rect">
            <a:avLst/>
          </a:prstGeom>
        </p:spPr>
        <p:txBody>
          <a:bodyPr vert="horz" lIns="0" rIns="0" bIns="0" anchor="b"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8 dílků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Nadpis 3"/>
              <p:cNvSpPr txBox="1">
                <a:spLocks/>
              </p:cNvSpPr>
              <p:nvPr/>
            </p:nvSpPr>
            <p:spPr>
              <a:xfrm>
                <a:off x="646279" y="4797152"/>
                <a:ext cx="8156241" cy="1464632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</p:spPr>
            <p:txBody>
              <a:bodyPr vert="horz" lIns="0" rIns="0" bIns="0"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endParaRPr lang="cs-CZ" sz="44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44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dílek se nazývá jedna osmina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44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4400" b="1" u="sng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3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279" y="4797152"/>
                <a:ext cx="8156241" cy="1464632"/>
              </a:xfrm>
              <a:prstGeom prst="rect">
                <a:avLst/>
              </a:prstGeom>
              <a:blipFill rotWithShape="1">
                <a:blip r:embed="rId3"/>
                <a:stretch>
                  <a:fillRect l="-5082" b="-5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851920" y="2028127"/>
            <a:ext cx="1224136" cy="240898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2816932"/>
            <a:ext cx="2304256" cy="11161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075923" y="2204864"/>
            <a:ext cx="776130" cy="247883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419872" y="2636912"/>
            <a:ext cx="2304256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>
              <a:xfrm>
                <a:off x="579714" y="4509120"/>
                <a:ext cx="7992888" cy="1646828"/>
              </a:xfrm>
              <a:solidFill>
                <a:schemeClr val="bg2">
                  <a:lumMod val="90000"/>
                </a:schemeClr>
              </a:solidFill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/>
              <a:p>
                <a:r>
                  <a:rPr lang="cs-CZ" sz="44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část se nazývá jedna polovina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4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579714" y="4509120"/>
                <a:ext cx="7992888" cy="1646828"/>
              </a:xfrm>
              <a:blipFill rotWithShape="1">
                <a:blip r:embed="rId3"/>
                <a:stretch>
                  <a:fillRect l="-5187" r="-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6576891"/>
              </p:ext>
            </p:extLst>
          </p:nvPr>
        </p:nvGraphicFramePr>
        <p:xfrm>
          <a:off x="611560" y="1988840"/>
          <a:ext cx="3744416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9" name="Zástupný symbol pro obsah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02493442"/>
              </p:ext>
            </p:extLst>
          </p:nvPr>
        </p:nvGraphicFramePr>
        <p:xfrm>
          <a:off x="4716016" y="1700808"/>
          <a:ext cx="3744416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1688442"/>
              </p:ext>
            </p:extLst>
          </p:nvPr>
        </p:nvGraphicFramePr>
        <p:xfrm>
          <a:off x="5868144" y="2276872"/>
          <a:ext cx="519221" cy="14725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5" name="Rovnice" r:id="rId14" imgW="152280" imgH="393480" progId="Equation.3">
                  <p:embed/>
                </p:oleObj>
              </mc:Choice>
              <mc:Fallback>
                <p:oleObj name="Rovnice" r:id="rId14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868144" y="2276872"/>
                        <a:ext cx="519221" cy="14725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2407723"/>
              </p:ext>
            </p:extLst>
          </p:nvPr>
        </p:nvGraphicFramePr>
        <p:xfrm>
          <a:off x="6732240" y="2276872"/>
          <a:ext cx="519221" cy="14725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Rovnice" r:id="rId16" imgW="152280" imgH="393480" progId="Equation.3">
                  <p:embed/>
                </p:oleObj>
              </mc:Choice>
              <mc:Fallback>
                <p:oleObj name="Rovnice" r:id="rId16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6732240" y="2276872"/>
                        <a:ext cx="519221" cy="14725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3785935"/>
              </p:ext>
            </p:extLst>
          </p:nvPr>
        </p:nvGraphicFramePr>
        <p:xfrm>
          <a:off x="2135784" y="2564904"/>
          <a:ext cx="626144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Rovnice" r:id="rId17" imgW="88560" imgH="164880" progId="Equation.3">
                  <p:embed/>
                </p:oleObj>
              </mc:Choice>
              <mc:Fallback>
                <p:oleObj name="Rovnice" r:id="rId17" imgW="88560" imgH="1648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135784" y="2564904"/>
                        <a:ext cx="626144" cy="11521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Nadpis 3"/>
          <p:cNvSpPr txBox="1">
            <a:spLocks/>
          </p:cNvSpPr>
          <p:nvPr/>
        </p:nvSpPr>
        <p:spPr>
          <a:xfrm>
            <a:off x="609600" y="427038"/>
            <a:ext cx="8229600" cy="1152000"/>
          </a:xfrm>
          <a:prstGeom prst="rect">
            <a:avLst/>
          </a:prstGeom>
        </p:spPr>
        <p:txBody>
          <a:bodyPr vert="horz" lIns="0" rIns="0" bIns="0" anchor="b"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Rozdělení celku na části</a:t>
            </a:r>
            <a:endParaRPr lang="cs-CZ" sz="5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9622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2" grpId="0">
        <p:bldAsOne/>
      </p:bldGraphic>
      <p:bldGraphic spid="9" grpId="0">
        <p:bldAsOne/>
      </p:bldGraphic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4982019"/>
              </p:ext>
            </p:extLst>
          </p:nvPr>
        </p:nvGraphicFramePr>
        <p:xfrm>
          <a:off x="1259632" y="2276872"/>
          <a:ext cx="1008112" cy="26042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276872"/>
                        <a:ext cx="1008112" cy="2604289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</a:t>
            </a:r>
            <a:r>
              <a:rPr lang="cs-CZ" sz="5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ápis zlomku</a:t>
            </a:r>
            <a:endParaRPr lang="cs-CZ" sz="5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483768" y="2852936"/>
            <a:ext cx="1584176" cy="0"/>
          </a:xfrm>
          <a:prstGeom prst="straightConnector1">
            <a:avLst/>
          </a:prstGeom>
          <a:ln>
            <a:solidFill>
              <a:srgbClr val="FF3399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483768" y="3573016"/>
            <a:ext cx="1584176" cy="0"/>
          </a:xfrm>
          <a:prstGeom prst="straightConnector1">
            <a:avLst/>
          </a:prstGeom>
          <a:ln>
            <a:solidFill>
              <a:srgbClr val="FF3399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83768" y="4365104"/>
            <a:ext cx="1584176" cy="0"/>
          </a:xfrm>
          <a:prstGeom prst="straightConnector1">
            <a:avLst/>
          </a:prstGeom>
          <a:ln>
            <a:solidFill>
              <a:srgbClr val="FF3399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13446" y="2437437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čitatel</a:t>
            </a:r>
            <a:endParaRPr lang="cs-CZ" sz="4800" b="1" dirty="0">
              <a:solidFill>
                <a:srgbClr val="0066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08442" y="3157517"/>
            <a:ext cx="4435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800" b="1" dirty="0" smtClean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lomková čára</a:t>
            </a:r>
            <a:endParaRPr lang="cs-CZ" sz="4800" b="1" dirty="0">
              <a:solidFill>
                <a:srgbClr val="800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29336" y="3949605"/>
            <a:ext cx="3443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jmenovatel</a:t>
            </a:r>
            <a:endParaRPr lang="cs-CZ" sz="4800" b="1" dirty="0">
              <a:solidFill>
                <a:srgbClr val="0066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5" name="Picture 7" descr="C:\Users\spravce\AppData\Local\Microsoft\Windows\Temporary Internet Files\Content.IE5\ED78VNRJ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686" y="5229200"/>
            <a:ext cx="169074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543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</a:t>
            </a:r>
            <a:r>
              <a:rPr lang="cs-CZ" sz="5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tení a zápis zlomku</a:t>
            </a:r>
            <a:endParaRPr lang="cs-CZ" sz="5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88046355"/>
              </p:ext>
            </p:extLst>
          </p:nvPr>
        </p:nvGraphicFramePr>
        <p:xfrm>
          <a:off x="251520" y="2132856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9457804"/>
              </p:ext>
            </p:extLst>
          </p:nvPr>
        </p:nvGraphicFramePr>
        <p:xfrm>
          <a:off x="1979712" y="2132856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07828363"/>
              </p:ext>
            </p:extLst>
          </p:nvPr>
        </p:nvGraphicFramePr>
        <p:xfrm>
          <a:off x="3718924" y="2132856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434475876"/>
              </p:ext>
            </p:extLst>
          </p:nvPr>
        </p:nvGraphicFramePr>
        <p:xfrm>
          <a:off x="5223250" y="2132856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276145227"/>
              </p:ext>
            </p:extLst>
          </p:nvPr>
        </p:nvGraphicFramePr>
        <p:xfrm>
          <a:off x="6804248" y="2132856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3"/>
              <p:cNvSpPr txBox="1">
                <a:spLocks/>
              </p:cNvSpPr>
              <p:nvPr/>
            </p:nvSpPr>
            <p:spPr>
              <a:xfrm>
                <a:off x="3923928" y="3941440"/>
                <a:ext cx="1440160" cy="2679076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tři</a:t>
                </a:r>
              </a:p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pětiny</a:t>
                </a:r>
              </a:p>
              <a:p>
                <a:pPr algn="ctr"/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7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941440"/>
                <a:ext cx="1440160" cy="2679076"/>
              </a:xfrm>
              <a:prstGeom prst="rect">
                <a:avLst/>
              </a:prstGeom>
              <a:blipFill rotWithShape="1">
                <a:blip r:embed="rId27"/>
                <a:stretch>
                  <a:fillRect l="-8475" t="-1367" r="-8475" b="-54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Nadpis 3"/>
              <p:cNvSpPr txBox="1">
                <a:spLocks/>
              </p:cNvSpPr>
              <p:nvPr/>
            </p:nvSpPr>
            <p:spPr>
              <a:xfrm>
                <a:off x="547936" y="3941440"/>
                <a:ext cx="1440160" cy="2679076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jedna </a:t>
                </a:r>
              </a:p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třetina</a:t>
                </a:r>
              </a:p>
              <a:p>
                <a:pPr algn="ctr"/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1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936" y="3941440"/>
                <a:ext cx="1440160" cy="2679076"/>
              </a:xfrm>
              <a:prstGeom prst="rect">
                <a:avLst/>
              </a:prstGeom>
              <a:blipFill rotWithShape="1">
                <a:blip r:embed="rId28"/>
                <a:stretch>
                  <a:fillRect l="-10593" t="-1367" r="-11017" b="-54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Nadpis 3"/>
              <p:cNvSpPr txBox="1">
                <a:spLocks/>
              </p:cNvSpPr>
              <p:nvPr/>
            </p:nvSpPr>
            <p:spPr>
              <a:xfrm>
                <a:off x="2258683" y="3942251"/>
                <a:ext cx="1440160" cy="2679076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dvě</a:t>
                </a:r>
              </a:p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čtvrtiny</a:t>
                </a:r>
              </a:p>
              <a:p>
                <a:pPr algn="ctr"/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2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8683" y="3942251"/>
                <a:ext cx="1440160" cy="2679076"/>
              </a:xfrm>
              <a:prstGeom prst="rect">
                <a:avLst/>
              </a:prstGeom>
              <a:blipFill rotWithShape="1">
                <a:blip r:embed="rId29"/>
                <a:stretch>
                  <a:fillRect l="-16525" t="-1139" r="-16102" b="-54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Nadpis 3"/>
              <p:cNvSpPr txBox="1">
                <a:spLocks/>
              </p:cNvSpPr>
              <p:nvPr/>
            </p:nvSpPr>
            <p:spPr>
              <a:xfrm>
                <a:off x="7239474" y="3941440"/>
                <a:ext cx="1440160" cy="2679076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dvě</a:t>
                </a:r>
              </a:p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čtvrtiny</a:t>
                </a:r>
              </a:p>
              <a:p>
                <a:pPr algn="ctr"/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3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9474" y="3941440"/>
                <a:ext cx="1440160" cy="2679076"/>
              </a:xfrm>
              <a:prstGeom prst="rect">
                <a:avLst/>
              </a:prstGeom>
              <a:blipFill rotWithShape="1">
                <a:blip r:embed="rId30"/>
                <a:stretch>
                  <a:fillRect l="-16525" t="-1367" r="-16102" b="-54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Nadpis 3"/>
              <p:cNvSpPr txBox="1">
                <a:spLocks/>
              </p:cNvSpPr>
              <p:nvPr/>
            </p:nvSpPr>
            <p:spPr>
              <a:xfrm>
                <a:off x="5652120" y="3942251"/>
                <a:ext cx="1440160" cy="2679076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jedna</a:t>
                </a:r>
              </a:p>
              <a:p>
                <a:pPr algn="ctr"/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pětina</a:t>
                </a:r>
              </a:p>
              <a:p>
                <a:pPr algn="ctr"/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ln w="11430"/>
                              <a:solidFill>
                                <a:srgbClr val="002060"/>
                              </a:solidFill>
                              <a:effectLst>
                                <a:outerShdw blurRad="80000" dist="40000" dir="5040000" algn="tl">
                                  <a:srgbClr val="000000">
                                    <a:alpha val="3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942251"/>
                <a:ext cx="1440160" cy="2679076"/>
              </a:xfrm>
              <a:prstGeom prst="rect">
                <a:avLst/>
              </a:prstGeom>
              <a:blipFill rotWithShape="1">
                <a:blip r:embed="rId31"/>
                <a:stretch>
                  <a:fillRect l="-8475" t="-1367" r="-8898" b="-5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235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302</TotalTime>
  <Words>141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ANOTACE</vt:lpstr>
      <vt:lpstr>1 pizza</vt:lpstr>
      <vt:lpstr>1 část se nazývá jedna polovina - 1/2</vt:lpstr>
      <vt:lpstr>Zápis zlomku</vt:lpstr>
      <vt:lpstr>Čtení a zápis zlomku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44</cp:revision>
  <dcterms:created xsi:type="dcterms:W3CDTF">2011-06-20T10:40:08Z</dcterms:created>
  <dcterms:modified xsi:type="dcterms:W3CDTF">2013-05-08T11:14:54Z</dcterms:modified>
</cp:coreProperties>
</file>