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67" r:id="rId4"/>
    <p:sldId id="272" r:id="rId5"/>
    <p:sldId id="273" r:id="rId6"/>
    <p:sldId id="274" r:id="rId7"/>
    <p:sldId id="275" r:id="rId8"/>
    <p:sldId id="27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FF3300"/>
    <a:srgbClr val="0066FF"/>
    <a:srgbClr val="009900"/>
    <a:srgbClr val="FF3399"/>
    <a:srgbClr val="CC6600"/>
    <a:srgbClr val="FFFFCC"/>
    <a:srgbClr val="FFCC99"/>
    <a:srgbClr val="FFCCFF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VY_32_INOVACE_02M_Zlomek</a:t>
          </a:r>
          <a:r>
            <a:rPr lang="cs-CZ" sz="1600" baseline="0" dirty="0" smtClean="0">
              <a:solidFill>
                <a:schemeClr val="tx2"/>
              </a:solidFill>
            </a:rPr>
            <a:t>, zápis a znázornění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55C07A-D7AE-4BB9-B404-B8F1946907CF}" type="presOf" srcId="{FCDFC76B-540A-4604-829C-3AD7354B66BC}" destId="{418D518B-6AC2-4C61-9352-3CB1F16A8F33}" srcOrd="1" destOrd="0" presId="urn:microsoft.com/office/officeart/2005/8/layout/chart3"/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5A343391-82D1-4955-87E0-46DC85488FD1}" type="presOf" srcId="{FCDFC76B-540A-4604-829C-3AD7354B66BC}" destId="{1398D888-DB69-4504-93E1-591ECA58A01C}" srcOrd="0" destOrd="0" presId="urn:microsoft.com/office/officeart/2005/8/layout/chart3"/>
    <dgm:cxn modelId="{5E55D0EA-E4E7-4A9D-9244-66AA8ABFF3BC}" type="presOf" srcId="{1E80A259-CC48-4B30-A1FB-7E72E26CE66B}" destId="{D2B5A705-9434-418B-A640-348D0FEF899E}" srcOrd="1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7570AB9C-F641-4444-8C4F-106B6B4EAD28}" type="presOf" srcId="{AEDB0A4F-2D24-442F-B652-E0603EC7AA0B}" destId="{A3379F0C-A9CF-477C-A203-D6BED83EF6C5}" srcOrd="0" destOrd="0" presId="urn:microsoft.com/office/officeart/2005/8/layout/chart3"/>
    <dgm:cxn modelId="{1EE8C699-6669-4AA8-82AE-E80A18CB54A0}" type="presOf" srcId="{702AB265-7368-4BF7-800D-9D3064EF9C78}" destId="{79A00242-0808-4523-AC70-4F115F30D9B4}" srcOrd="0" destOrd="0" presId="urn:microsoft.com/office/officeart/2005/8/layout/chart3"/>
    <dgm:cxn modelId="{B9D5DB5E-08DA-4AC2-9412-DDD5B193F613}" type="presOf" srcId="{AEDB0A4F-2D24-442F-B652-E0603EC7AA0B}" destId="{66F26175-3707-40E3-AEE2-38A54B10A905}" srcOrd="1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8161DE53-FB0A-4A25-921D-332799990633}" type="presOf" srcId="{AE3BC2AD-ECDF-4CB3-829D-33B20C853542}" destId="{2710645C-4E1E-4A33-83A8-848367722623}" srcOrd="1" destOrd="0" presId="urn:microsoft.com/office/officeart/2005/8/layout/chart3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3815EEB5-8C12-46D2-A791-847634F997A4}" type="presOf" srcId="{1E80A259-CC48-4B30-A1FB-7E72E26CE66B}" destId="{997834FB-3B6A-49A7-953B-FB76D7BE48A9}" srcOrd="0" destOrd="0" presId="urn:microsoft.com/office/officeart/2005/8/layout/chart3"/>
    <dgm:cxn modelId="{B0F135ED-3C7B-4BFE-B2EE-DDF2649C691A}" type="presOf" srcId="{702AB265-7368-4BF7-800D-9D3064EF9C78}" destId="{F2E7D60A-05D1-46AA-99D1-F09F1293849F}" srcOrd="1" destOrd="0" presId="urn:microsoft.com/office/officeart/2005/8/layout/chart3"/>
    <dgm:cxn modelId="{6AC9D572-7B7B-412B-A99F-6804292F69C4}" type="presOf" srcId="{B8C04C85-9B72-4C03-A996-E0986C4DF796}" destId="{C5B74093-696E-4B06-9519-2CA3BCD1151D}" srcOrd="0" destOrd="0" presId="urn:microsoft.com/office/officeart/2005/8/layout/chart3"/>
    <dgm:cxn modelId="{3225B659-B6EA-4F76-9B42-CC3F60EBF139}" type="presOf" srcId="{FA37D001-6852-421E-96E3-297E3E6DD0F3}" destId="{87181BB2-F8D9-4D49-BF35-1C352AA33893}" srcOrd="0" destOrd="0" presId="urn:microsoft.com/office/officeart/2005/8/layout/chart3"/>
    <dgm:cxn modelId="{CD412CA8-662C-4603-B135-A9E45324581E}" type="presOf" srcId="{FA37D001-6852-421E-96E3-297E3E6DD0F3}" destId="{4049DD1D-AE4D-4AE9-A202-E0D76B70F0CA}" srcOrd="1" destOrd="0" presId="urn:microsoft.com/office/officeart/2005/8/layout/chart3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2642C4FB-8B1F-43C7-999E-315ABE790B5E}" type="presOf" srcId="{AE3BC2AD-ECDF-4CB3-829D-33B20C853542}" destId="{A2504857-2FBA-4E37-979F-47477374B3BD}" srcOrd="0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F90E4B58-FA3B-487E-A8C9-025D228C394F}" type="presParOf" srcId="{C5B74093-696E-4B06-9519-2CA3BCD1151D}" destId="{A3379F0C-A9CF-477C-A203-D6BED83EF6C5}" srcOrd="0" destOrd="0" presId="urn:microsoft.com/office/officeart/2005/8/layout/chart3"/>
    <dgm:cxn modelId="{0FE69117-018C-4304-B5C0-0C1F1C586B9C}" type="presParOf" srcId="{C5B74093-696E-4B06-9519-2CA3BCD1151D}" destId="{66F26175-3707-40E3-AEE2-38A54B10A905}" srcOrd="1" destOrd="0" presId="urn:microsoft.com/office/officeart/2005/8/layout/chart3"/>
    <dgm:cxn modelId="{BC846555-0BE9-4059-BE21-790BC2DDD7CC}" type="presParOf" srcId="{C5B74093-696E-4B06-9519-2CA3BCD1151D}" destId="{87181BB2-F8D9-4D49-BF35-1C352AA33893}" srcOrd="2" destOrd="0" presId="urn:microsoft.com/office/officeart/2005/8/layout/chart3"/>
    <dgm:cxn modelId="{64F36BDF-B02D-41E6-8B73-7BF262AF8C4A}" type="presParOf" srcId="{C5B74093-696E-4B06-9519-2CA3BCD1151D}" destId="{4049DD1D-AE4D-4AE9-A202-E0D76B70F0CA}" srcOrd="3" destOrd="0" presId="urn:microsoft.com/office/officeart/2005/8/layout/chart3"/>
    <dgm:cxn modelId="{A148E563-96B9-43EB-8987-23873043919F}" type="presParOf" srcId="{C5B74093-696E-4B06-9519-2CA3BCD1151D}" destId="{79A00242-0808-4523-AC70-4F115F30D9B4}" srcOrd="4" destOrd="0" presId="urn:microsoft.com/office/officeart/2005/8/layout/chart3"/>
    <dgm:cxn modelId="{3000CC7E-8318-4C9A-B203-7FCA1E440403}" type="presParOf" srcId="{C5B74093-696E-4B06-9519-2CA3BCD1151D}" destId="{F2E7D60A-05D1-46AA-99D1-F09F1293849F}" srcOrd="5" destOrd="0" presId="urn:microsoft.com/office/officeart/2005/8/layout/chart3"/>
    <dgm:cxn modelId="{1B9489B2-474C-44A7-B350-2CED8D5066E4}" type="presParOf" srcId="{C5B74093-696E-4B06-9519-2CA3BCD1151D}" destId="{997834FB-3B6A-49A7-953B-FB76D7BE48A9}" srcOrd="6" destOrd="0" presId="urn:microsoft.com/office/officeart/2005/8/layout/chart3"/>
    <dgm:cxn modelId="{2D85D050-D251-44EC-BB76-74B9354608D6}" type="presParOf" srcId="{C5B74093-696E-4B06-9519-2CA3BCD1151D}" destId="{D2B5A705-9434-418B-A640-348D0FEF899E}" srcOrd="7" destOrd="0" presId="urn:microsoft.com/office/officeart/2005/8/layout/chart3"/>
    <dgm:cxn modelId="{37B1DA99-F168-4387-8262-B4E73DFA0353}" type="presParOf" srcId="{C5B74093-696E-4B06-9519-2CA3BCD1151D}" destId="{A2504857-2FBA-4E37-979F-47477374B3BD}" srcOrd="8" destOrd="0" presId="urn:microsoft.com/office/officeart/2005/8/layout/chart3"/>
    <dgm:cxn modelId="{9E114FFA-999A-4BC9-AAE0-55651EC4F36A}" type="presParOf" srcId="{C5B74093-696E-4B06-9519-2CA3BCD1151D}" destId="{2710645C-4E1E-4A33-83A8-848367722623}" srcOrd="9" destOrd="0" presId="urn:microsoft.com/office/officeart/2005/8/layout/chart3"/>
    <dgm:cxn modelId="{EE084C97-E5A2-421F-AF66-89A0692D3776}" type="presParOf" srcId="{C5B74093-696E-4B06-9519-2CA3BCD1151D}" destId="{1398D888-DB69-4504-93E1-591ECA58A01C}" srcOrd="10" destOrd="0" presId="urn:microsoft.com/office/officeart/2005/8/layout/chart3"/>
    <dgm:cxn modelId="{01035EBB-EDE7-4523-9069-C0176AC7E834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50807BA1-84F6-4646-9749-31173CF97874}" type="presOf" srcId="{AEDB0A4F-2D24-442F-B652-E0603EC7AA0B}" destId="{66F26175-3707-40E3-AEE2-38A54B10A905}" srcOrd="1" destOrd="0" presId="urn:microsoft.com/office/officeart/2005/8/layout/chart3"/>
    <dgm:cxn modelId="{C7491085-7A86-442B-96C0-E0E5FE3BF1A5}" type="presOf" srcId="{702AB265-7368-4BF7-800D-9D3064EF9C78}" destId="{F2E7D60A-05D1-46AA-99D1-F09F1293849F}" srcOrd="1" destOrd="0" presId="urn:microsoft.com/office/officeart/2005/8/layout/chart3"/>
    <dgm:cxn modelId="{6F4B7BC3-8B21-436E-A806-775421BD8B37}" type="presOf" srcId="{702AB265-7368-4BF7-800D-9D3064EF9C78}" destId="{79A00242-0808-4523-AC70-4F115F30D9B4}" srcOrd="0" destOrd="0" presId="urn:microsoft.com/office/officeart/2005/8/layout/chart3"/>
    <dgm:cxn modelId="{59FC1C19-E1C7-4661-B1BE-B01AD1A19B22}" type="presOf" srcId="{AE3BC2AD-ECDF-4CB3-829D-33B20C853542}" destId="{A2504857-2FBA-4E37-979F-47477374B3BD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4263729E-F83B-4404-AC23-4E88CDD11899}" type="presOf" srcId="{FA37D001-6852-421E-96E3-297E3E6DD0F3}" destId="{4049DD1D-AE4D-4AE9-A202-E0D76B70F0CA}" srcOrd="1" destOrd="0" presId="urn:microsoft.com/office/officeart/2005/8/layout/chart3"/>
    <dgm:cxn modelId="{B6E21286-1DDF-4AE0-9028-D6D3563EB8E1}" type="presOf" srcId="{FCDFC76B-540A-4604-829C-3AD7354B66BC}" destId="{418D518B-6AC2-4C61-9352-3CB1F16A8F33}" srcOrd="1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56ACD30D-EBE5-45A5-9A74-9439DD0A8E4D}" type="presOf" srcId="{1E80A259-CC48-4B30-A1FB-7E72E26CE66B}" destId="{D2B5A705-9434-418B-A640-348D0FEF899E}" srcOrd="1" destOrd="0" presId="urn:microsoft.com/office/officeart/2005/8/layout/chart3"/>
    <dgm:cxn modelId="{C317AE76-8AC5-484F-BD51-3388F9243DC9}" type="presOf" srcId="{1E80A259-CC48-4B30-A1FB-7E72E26CE66B}" destId="{997834FB-3B6A-49A7-953B-FB76D7BE48A9}" srcOrd="0" destOrd="0" presId="urn:microsoft.com/office/officeart/2005/8/layout/chart3"/>
    <dgm:cxn modelId="{8C60A208-CDD1-40BC-AECA-E416434CB968}" type="presOf" srcId="{AEDB0A4F-2D24-442F-B652-E0603EC7AA0B}" destId="{A3379F0C-A9CF-477C-A203-D6BED83EF6C5}" srcOrd="0" destOrd="0" presId="urn:microsoft.com/office/officeart/2005/8/layout/chart3"/>
    <dgm:cxn modelId="{C98079C9-22B7-4E69-8532-5C44FB0A9EE5}" type="presOf" srcId="{FCDFC76B-540A-4604-829C-3AD7354B66BC}" destId="{1398D888-DB69-4504-93E1-591ECA58A01C}" srcOrd="0" destOrd="0" presId="urn:microsoft.com/office/officeart/2005/8/layout/chart3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2562772A-1DB2-44C9-8F95-BAC124B208CC}" type="presOf" srcId="{FA37D001-6852-421E-96E3-297E3E6DD0F3}" destId="{87181BB2-F8D9-4D49-BF35-1C352AA33893}" srcOrd="0" destOrd="0" presId="urn:microsoft.com/office/officeart/2005/8/layout/chart3"/>
    <dgm:cxn modelId="{89962EBC-CD55-47C3-855E-CCB9EC61183A}" type="presOf" srcId="{B8C04C85-9B72-4C03-A996-E0986C4DF796}" destId="{C5B74093-696E-4B06-9519-2CA3BCD1151D}" srcOrd="0" destOrd="0" presId="urn:microsoft.com/office/officeart/2005/8/layout/chart3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571CD7BC-B5B6-4364-B46C-5E096C89B89E}" type="presOf" srcId="{AE3BC2AD-ECDF-4CB3-829D-33B20C853542}" destId="{2710645C-4E1E-4A33-83A8-848367722623}" srcOrd="1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66CE5BE3-2E05-42C2-8C3F-8C7E13DFEC17}" type="presParOf" srcId="{C5B74093-696E-4B06-9519-2CA3BCD1151D}" destId="{A3379F0C-A9CF-477C-A203-D6BED83EF6C5}" srcOrd="0" destOrd="0" presId="urn:microsoft.com/office/officeart/2005/8/layout/chart3"/>
    <dgm:cxn modelId="{1ADDE611-D040-4D20-AE0E-25F249198A5A}" type="presParOf" srcId="{C5B74093-696E-4B06-9519-2CA3BCD1151D}" destId="{66F26175-3707-40E3-AEE2-38A54B10A905}" srcOrd="1" destOrd="0" presId="urn:microsoft.com/office/officeart/2005/8/layout/chart3"/>
    <dgm:cxn modelId="{E0E97ACF-3F18-478E-B7E6-B353E2811103}" type="presParOf" srcId="{C5B74093-696E-4B06-9519-2CA3BCD1151D}" destId="{87181BB2-F8D9-4D49-BF35-1C352AA33893}" srcOrd="2" destOrd="0" presId="urn:microsoft.com/office/officeart/2005/8/layout/chart3"/>
    <dgm:cxn modelId="{E791C222-E901-424A-989B-07DE0EB28A77}" type="presParOf" srcId="{C5B74093-696E-4B06-9519-2CA3BCD1151D}" destId="{4049DD1D-AE4D-4AE9-A202-E0D76B70F0CA}" srcOrd="3" destOrd="0" presId="urn:microsoft.com/office/officeart/2005/8/layout/chart3"/>
    <dgm:cxn modelId="{68AFC933-6A34-467F-9320-5847AA4A351B}" type="presParOf" srcId="{C5B74093-696E-4B06-9519-2CA3BCD1151D}" destId="{79A00242-0808-4523-AC70-4F115F30D9B4}" srcOrd="4" destOrd="0" presId="urn:microsoft.com/office/officeart/2005/8/layout/chart3"/>
    <dgm:cxn modelId="{09AC6716-7453-4D4B-A84F-52CE28827B19}" type="presParOf" srcId="{C5B74093-696E-4B06-9519-2CA3BCD1151D}" destId="{F2E7D60A-05D1-46AA-99D1-F09F1293849F}" srcOrd="5" destOrd="0" presId="urn:microsoft.com/office/officeart/2005/8/layout/chart3"/>
    <dgm:cxn modelId="{0CC71BB3-40B6-4E1D-B54A-12538AC3F019}" type="presParOf" srcId="{C5B74093-696E-4B06-9519-2CA3BCD1151D}" destId="{997834FB-3B6A-49A7-953B-FB76D7BE48A9}" srcOrd="6" destOrd="0" presId="urn:microsoft.com/office/officeart/2005/8/layout/chart3"/>
    <dgm:cxn modelId="{D8ED3C95-4EF9-4888-AA6B-43889B0D9033}" type="presParOf" srcId="{C5B74093-696E-4B06-9519-2CA3BCD1151D}" destId="{D2B5A705-9434-418B-A640-348D0FEF899E}" srcOrd="7" destOrd="0" presId="urn:microsoft.com/office/officeart/2005/8/layout/chart3"/>
    <dgm:cxn modelId="{5BEDBC16-0F2B-4400-903A-54191066C72B}" type="presParOf" srcId="{C5B74093-696E-4B06-9519-2CA3BCD1151D}" destId="{A2504857-2FBA-4E37-979F-47477374B3BD}" srcOrd="8" destOrd="0" presId="urn:microsoft.com/office/officeart/2005/8/layout/chart3"/>
    <dgm:cxn modelId="{167AB8A9-030E-4CAB-90B3-0F7B25E4A222}" type="presParOf" srcId="{C5B74093-696E-4B06-9519-2CA3BCD1151D}" destId="{2710645C-4E1E-4A33-83A8-848367722623}" srcOrd="9" destOrd="0" presId="urn:microsoft.com/office/officeart/2005/8/layout/chart3"/>
    <dgm:cxn modelId="{B5AEC14E-B4C6-48D4-BC87-5E6CE2B83291}" type="presParOf" srcId="{C5B74093-696E-4B06-9519-2CA3BCD1151D}" destId="{1398D888-DB69-4504-93E1-591ECA58A01C}" srcOrd="10" destOrd="0" presId="urn:microsoft.com/office/officeart/2005/8/layout/chart3"/>
    <dgm:cxn modelId="{3DF681E4-0A88-4EB0-B3B3-C692C40B70AD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3B1DD4DF-0843-45E2-817A-DACF2FA1D0E2}" type="presOf" srcId="{AEDB0A4F-2D24-442F-B652-E0603EC7AA0B}" destId="{66F26175-3707-40E3-AEE2-38A54B10A905}" srcOrd="1" destOrd="0" presId="urn:microsoft.com/office/officeart/2005/8/layout/chart3"/>
    <dgm:cxn modelId="{37F27003-5DCF-4FF1-82E5-A406D3E05CBD}" type="presOf" srcId="{FA37D001-6852-421E-96E3-297E3E6DD0F3}" destId="{87181BB2-F8D9-4D49-BF35-1C352AA33893}" srcOrd="0" destOrd="0" presId="urn:microsoft.com/office/officeart/2005/8/layout/chart3"/>
    <dgm:cxn modelId="{BF1A9839-3787-4F24-86BF-7CC59F66ACFD}" type="presOf" srcId="{FCDFC76B-540A-4604-829C-3AD7354B66BC}" destId="{1398D888-DB69-4504-93E1-591ECA58A01C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D658B1AE-C3F5-4679-AB1A-99784B886D5B}" type="presOf" srcId="{702AB265-7368-4BF7-800D-9D3064EF9C78}" destId="{79A00242-0808-4523-AC70-4F115F30D9B4}" srcOrd="0" destOrd="0" presId="urn:microsoft.com/office/officeart/2005/8/layout/chart3"/>
    <dgm:cxn modelId="{891EC504-CECC-4FB4-AA77-07F8C6C801CF}" type="presOf" srcId="{B8C04C85-9B72-4C03-A996-E0986C4DF796}" destId="{C5B74093-696E-4B06-9519-2CA3BCD1151D}" srcOrd="0" destOrd="0" presId="urn:microsoft.com/office/officeart/2005/8/layout/chart3"/>
    <dgm:cxn modelId="{6B3CC6A5-A44E-4A20-9013-EDC771F4A1E2}" type="presOf" srcId="{FA37D001-6852-421E-96E3-297E3E6DD0F3}" destId="{4049DD1D-AE4D-4AE9-A202-E0D76B70F0CA}" srcOrd="1" destOrd="0" presId="urn:microsoft.com/office/officeart/2005/8/layout/chart3"/>
    <dgm:cxn modelId="{0437E3EE-8094-4C00-A319-73370854C253}" type="presOf" srcId="{AE3BC2AD-ECDF-4CB3-829D-33B20C853542}" destId="{2710645C-4E1E-4A33-83A8-848367722623}" srcOrd="1" destOrd="0" presId="urn:microsoft.com/office/officeart/2005/8/layout/chart3"/>
    <dgm:cxn modelId="{0A13C318-679A-424E-B0A7-0E7A39CB8F08}" type="presOf" srcId="{AEDB0A4F-2D24-442F-B652-E0603EC7AA0B}" destId="{A3379F0C-A9CF-477C-A203-D6BED83EF6C5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CA4F2392-768A-485A-B1DE-2CB4B550DB29}" type="presOf" srcId="{FCDFC76B-540A-4604-829C-3AD7354B66BC}" destId="{418D518B-6AC2-4C61-9352-3CB1F16A8F33}" srcOrd="1" destOrd="0" presId="urn:microsoft.com/office/officeart/2005/8/layout/chart3"/>
    <dgm:cxn modelId="{CAF4A0FF-615C-4FC4-A4FF-6C0335D93BF5}" type="presOf" srcId="{1E80A259-CC48-4B30-A1FB-7E72E26CE66B}" destId="{997834FB-3B6A-49A7-953B-FB76D7BE48A9}" srcOrd="0" destOrd="0" presId="urn:microsoft.com/office/officeart/2005/8/layout/chart3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BD673F60-B146-469E-B67C-F7A40C6E869B}" type="presOf" srcId="{1E80A259-CC48-4B30-A1FB-7E72E26CE66B}" destId="{D2B5A705-9434-418B-A640-348D0FEF899E}" srcOrd="1" destOrd="0" presId="urn:microsoft.com/office/officeart/2005/8/layout/chart3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77E68478-D684-46E3-919F-16F819D1E112}" type="presOf" srcId="{AE3BC2AD-ECDF-4CB3-829D-33B20C853542}" destId="{A2504857-2FBA-4E37-979F-47477374B3BD}" srcOrd="0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5AB1C1B5-6882-4666-B586-9A40AFC1B30D}" type="presOf" srcId="{702AB265-7368-4BF7-800D-9D3064EF9C78}" destId="{F2E7D60A-05D1-46AA-99D1-F09F1293849F}" srcOrd="1" destOrd="0" presId="urn:microsoft.com/office/officeart/2005/8/layout/chart3"/>
    <dgm:cxn modelId="{68389881-EE44-467C-8CC5-0B2D45829189}" type="presParOf" srcId="{C5B74093-696E-4B06-9519-2CA3BCD1151D}" destId="{A3379F0C-A9CF-477C-A203-D6BED83EF6C5}" srcOrd="0" destOrd="0" presId="urn:microsoft.com/office/officeart/2005/8/layout/chart3"/>
    <dgm:cxn modelId="{846B8CAC-4CF6-43CB-8694-F5E294B05E6C}" type="presParOf" srcId="{C5B74093-696E-4B06-9519-2CA3BCD1151D}" destId="{66F26175-3707-40E3-AEE2-38A54B10A905}" srcOrd="1" destOrd="0" presId="urn:microsoft.com/office/officeart/2005/8/layout/chart3"/>
    <dgm:cxn modelId="{65ABEDD0-F5F3-48B1-A153-CFD4ADDF907D}" type="presParOf" srcId="{C5B74093-696E-4B06-9519-2CA3BCD1151D}" destId="{87181BB2-F8D9-4D49-BF35-1C352AA33893}" srcOrd="2" destOrd="0" presId="urn:microsoft.com/office/officeart/2005/8/layout/chart3"/>
    <dgm:cxn modelId="{7BE7398E-F091-4EF9-B7D5-B0B4A9BBAED8}" type="presParOf" srcId="{C5B74093-696E-4B06-9519-2CA3BCD1151D}" destId="{4049DD1D-AE4D-4AE9-A202-E0D76B70F0CA}" srcOrd="3" destOrd="0" presId="urn:microsoft.com/office/officeart/2005/8/layout/chart3"/>
    <dgm:cxn modelId="{05A86B41-D99E-44BB-A00B-20A8C1C57C4B}" type="presParOf" srcId="{C5B74093-696E-4B06-9519-2CA3BCD1151D}" destId="{79A00242-0808-4523-AC70-4F115F30D9B4}" srcOrd="4" destOrd="0" presId="urn:microsoft.com/office/officeart/2005/8/layout/chart3"/>
    <dgm:cxn modelId="{2FD6EAED-0ADD-4D28-BE68-DFE9E3A6646E}" type="presParOf" srcId="{C5B74093-696E-4B06-9519-2CA3BCD1151D}" destId="{F2E7D60A-05D1-46AA-99D1-F09F1293849F}" srcOrd="5" destOrd="0" presId="urn:microsoft.com/office/officeart/2005/8/layout/chart3"/>
    <dgm:cxn modelId="{68919950-F176-43A8-B312-09345E267E9C}" type="presParOf" srcId="{C5B74093-696E-4B06-9519-2CA3BCD1151D}" destId="{997834FB-3B6A-49A7-953B-FB76D7BE48A9}" srcOrd="6" destOrd="0" presId="urn:microsoft.com/office/officeart/2005/8/layout/chart3"/>
    <dgm:cxn modelId="{9BD19AD1-F01C-4982-B517-085B2F9CBA41}" type="presParOf" srcId="{C5B74093-696E-4B06-9519-2CA3BCD1151D}" destId="{D2B5A705-9434-418B-A640-348D0FEF899E}" srcOrd="7" destOrd="0" presId="urn:microsoft.com/office/officeart/2005/8/layout/chart3"/>
    <dgm:cxn modelId="{045B9B0F-32C9-4124-8F71-0A9C69CCE458}" type="presParOf" srcId="{C5B74093-696E-4B06-9519-2CA3BCD1151D}" destId="{A2504857-2FBA-4E37-979F-47477374B3BD}" srcOrd="8" destOrd="0" presId="urn:microsoft.com/office/officeart/2005/8/layout/chart3"/>
    <dgm:cxn modelId="{A8D85378-DE76-41D1-8358-AFFCCF7CA96D}" type="presParOf" srcId="{C5B74093-696E-4B06-9519-2CA3BCD1151D}" destId="{2710645C-4E1E-4A33-83A8-848367722623}" srcOrd="9" destOrd="0" presId="urn:microsoft.com/office/officeart/2005/8/layout/chart3"/>
    <dgm:cxn modelId="{4C02BFE6-C5A1-4ABE-AFAD-82D345AFFE0B}" type="presParOf" srcId="{C5B74093-696E-4B06-9519-2CA3BCD1151D}" destId="{1398D888-DB69-4504-93E1-591ECA58A01C}" srcOrd="10" destOrd="0" presId="urn:microsoft.com/office/officeart/2005/8/layout/chart3"/>
    <dgm:cxn modelId="{1AD70D38-AA0D-4781-A74B-9F34C637DA53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FE6EA5-A71D-47CA-BCCD-C3D2C7E7D9BA}" type="presOf" srcId="{1E80A259-CC48-4B30-A1FB-7E72E26CE66B}" destId="{D2B5A705-9434-418B-A640-348D0FEF899E}" srcOrd="1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430107B5-234A-4EC7-8D1B-2A27B90A6AA7}" type="presOf" srcId="{FCDFC76B-540A-4604-829C-3AD7354B66BC}" destId="{418D518B-6AC2-4C61-9352-3CB1F16A8F33}" srcOrd="1" destOrd="0" presId="urn:microsoft.com/office/officeart/2005/8/layout/chart3"/>
    <dgm:cxn modelId="{1875393F-9FA4-4E04-81BB-69E0700B0B85}" type="presOf" srcId="{B8C04C85-9B72-4C03-A996-E0986C4DF796}" destId="{C5B74093-696E-4B06-9519-2CA3BCD1151D}" srcOrd="0" destOrd="0" presId="urn:microsoft.com/office/officeart/2005/8/layout/chart3"/>
    <dgm:cxn modelId="{48407D69-488B-460F-9FEE-477DD58ACCD3}" type="presOf" srcId="{1E80A259-CC48-4B30-A1FB-7E72E26CE66B}" destId="{997834FB-3B6A-49A7-953B-FB76D7BE48A9}" srcOrd="0" destOrd="0" presId="urn:microsoft.com/office/officeart/2005/8/layout/chart3"/>
    <dgm:cxn modelId="{F8BF1F95-A6D4-4EC1-AFD2-297779E35787}" type="presOf" srcId="{702AB265-7368-4BF7-800D-9D3064EF9C78}" destId="{79A00242-0808-4523-AC70-4F115F30D9B4}" srcOrd="0" destOrd="0" presId="urn:microsoft.com/office/officeart/2005/8/layout/chart3"/>
    <dgm:cxn modelId="{C3034C2D-B703-47EC-A6D7-886B85C6976C}" type="presOf" srcId="{FA37D001-6852-421E-96E3-297E3E6DD0F3}" destId="{4049DD1D-AE4D-4AE9-A202-E0D76B70F0CA}" srcOrd="1" destOrd="0" presId="urn:microsoft.com/office/officeart/2005/8/layout/chart3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5F1A6A1D-B9E7-49C7-8A17-53B987C206B4}" type="presOf" srcId="{FA37D001-6852-421E-96E3-297E3E6DD0F3}" destId="{87181BB2-F8D9-4D49-BF35-1C352AA33893}" srcOrd="0" destOrd="0" presId="urn:microsoft.com/office/officeart/2005/8/layout/chart3"/>
    <dgm:cxn modelId="{BF314F10-1BF1-45D9-AF26-104706904208}" type="presOf" srcId="{AEDB0A4F-2D24-442F-B652-E0603EC7AA0B}" destId="{66F26175-3707-40E3-AEE2-38A54B10A905}" srcOrd="1" destOrd="0" presId="urn:microsoft.com/office/officeart/2005/8/layout/chart3"/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FD60306E-7DCC-4949-B127-D4DA711885E0}" type="presOf" srcId="{702AB265-7368-4BF7-800D-9D3064EF9C78}" destId="{F2E7D60A-05D1-46AA-99D1-F09F1293849F}" srcOrd="1" destOrd="0" presId="urn:microsoft.com/office/officeart/2005/8/layout/chart3"/>
    <dgm:cxn modelId="{79BF54B7-A145-4CE8-83C2-85C72BB39211}" type="presOf" srcId="{AE3BC2AD-ECDF-4CB3-829D-33B20C853542}" destId="{A2504857-2FBA-4E37-979F-47477374B3BD}" srcOrd="0" destOrd="0" presId="urn:microsoft.com/office/officeart/2005/8/layout/chart3"/>
    <dgm:cxn modelId="{1F708166-D59F-4925-9073-D7146C19BCF7}" type="presOf" srcId="{AE3BC2AD-ECDF-4CB3-829D-33B20C853542}" destId="{2710645C-4E1E-4A33-83A8-848367722623}" srcOrd="1" destOrd="0" presId="urn:microsoft.com/office/officeart/2005/8/layout/chart3"/>
    <dgm:cxn modelId="{82E0358B-7069-4345-A76B-3277C36B8B46}" type="presOf" srcId="{FCDFC76B-540A-4604-829C-3AD7354B66BC}" destId="{1398D888-DB69-4504-93E1-591ECA58A01C}" srcOrd="0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B72ACD8D-CDB0-498A-9755-16C4718F1FE4}" type="presOf" srcId="{AEDB0A4F-2D24-442F-B652-E0603EC7AA0B}" destId="{A3379F0C-A9CF-477C-A203-D6BED83EF6C5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8B8FDD54-A4B7-47C9-BA0F-27465720F8C3}" type="presParOf" srcId="{C5B74093-696E-4B06-9519-2CA3BCD1151D}" destId="{A3379F0C-A9CF-477C-A203-D6BED83EF6C5}" srcOrd="0" destOrd="0" presId="urn:microsoft.com/office/officeart/2005/8/layout/chart3"/>
    <dgm:cxn modelId="{9437A502-4088-4E8A-9B93-8A70F80546EF}" type="presParOf" srcId="{C5B74093-696E-4B06-9519-2CA3BCD1151D}" destId="{66F26175-3707-40E3-AEE2-38A54B10A905}" srcOrd="1" destOrd="0" presId="urn:microsoft.com/office/officeart/2005/8/layout/chart3"/>
    <dgm:cxn modelId="{58190C03-47C9-4187-921C-1FBBEB8A0113}" type="presParOf" srcId="{C5B74093-696E-4B06-9519-2CA3BCD1151D}" destId="{87181BB2-F8D9-4D49-BF35-1C352AA33893}" srcOrd="2" destOrd="0" presId="urn:microsoft.com/office/officeart/2005/8/layout/chart3"/>
    <dgm:cxn modelId="{C340C073-90D9-4EE4-978C-39EED10CA460}" type="presParOf" srcId="{C5B74093-696E-4B06-9519-2CA3BCD1151D}" destId="{4049DD1D-AE4D-4AE9-A202-E0D76B70F0CA}" srcOrd="3" destOrd="0" presId="urn:microsoft.com/office/officeart/2005/8/layout/chart3"/>
    <dgm:cxn modelId="{AE7FA4AC-BFC1-49DD-9354-7D9E5B44A452}" type="presParOf" srcId="{C5B74093-696E-4B06-9519-2CA3BCD1151D}" destId="{79A00242-0808-4523-AC70-4F115F30D9B4}" srcOrd="4" destOrd="0" presId="urn:microsoft.com/office/officeart/2005/8/layout/chart3"/>
    <dgm:cxn modelId="{31A02FE7-AD22-40EA-9027-73838E54F0A2}" type="presParOf" srcId="{C5B74093-696E-4B06-9519-2CA3BCD1151D}" destId="{F2E7D60A-05D1-46AA-99D1-F09F1293849F}" srcOrd="5" destOrd="0" presId="urn:microsoft.com/office/officeart/2005/8/layout/chart3"/>
    <dgm:cxn modelId="{8BEE375B-739C-4122-8C63-D263C233826B}" type="presParOf" srcId="{C5B74093-696E-4B06-9519-2CA3BCD1151D}" destId="{997834FB-3B6A-49A7-953B-FB76D7BE48A9}" srcOrd="6" destOrd="0" presId="urn:microsoft.com/office/officeart/2005/8/layout/chart3"/>
    <dgm:cxn modelId="{08D1B724-10E9-43E2-9ADD-E6D56D07DBBF}" type="presParOf" srcId="{C5B74093-696E-4B06-9519-2CA3BCD1151D}" destId="{D2B5A705-9434-418B-A640-348D0FEF899E}" srcOrd="7" destOrd="0" presId="urn:microsoft.com/office/officeart/2005/8/layout/chart3"/>
    <dgm:cxn modelId="{CFF5D072-DE9F-4BA0-8D62-40F53D64CA17}" type="presParOf" srcId="{C5B74093-696E-4B06-9519-2CA3BCD1151D}" destId="{A2504857-2FBA-4E37-979F-47477374B3BD}" srcOrd="8" destOrd="0" presId="urn:microsoft.com/office/officeart/2005/8/layout/chart3"/>
    <dgm:cxn modelId="{113E9744-91C1-487B-A494-5B81DE85552E}" type="presParOf" srcId="{C5B74093-696E-4B06-9519-2CA3BCD1151D}" destId="{2710645C-4E1E-4A33-83A8-848367722623}" srcOrd="9" destOrd="0" presId="urn:microsoft.com/office/officeart/2005/8/layout/chart3"/>
    <dgm:cxn modelId="{F700A852-48D4-43A0-AED8-261216FF8EE6}" type="presParOf" srcId="{C5B74093-696E-4B06-9519-2CA3BCD1151D}" destId="{1398D888-DB69-4504-93E1-591ECA58A01C}" srcOrd="10" destOrd="0" presId="urn:microsoft.com/office/officeart/2005/8/layout/chart3"/>
    <dgm:cxn modelId="{F4EF0B33-9D54-4E44-B85D-794669B603E3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rgbClr val="FF33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rgbClr val="FF33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rgbClr val="FF33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B5BA94-E915-4A04-AED5-0CDBBCD7FDDC}" type="presOf" srcId="{1E80A259-CC48-4B30-A1FB-7E72E26CE66B}" destId="{997834FB-3B6A-49A7-953B-FB76D7BE48A9}" srcOrd="0" destOrd="0" presId="urn:microsoft.com/office/officeart/2005/8/layout/chart3"/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44716787-895F-4AD6-A3B8-06F9D14AF3FD}" type="presOf" srcId="{AEDB0A4F-2D24-442F-B652-E0603EC7AA0B}" destId="{66F26175-3707-40E3-AEE2-38A54B10A905}" srcOrd="1" destOrd="0" presId="urn:microsoft.com/office/officeart/2005/8/layout/chart3"/>
    <dgm:cxn modelId="{C453A2C1-E414-417C-9193-E8F37B1FC9CA}" type="presOf" srcId="{AEDB0A4F-2D24-442F-B652-E0603EC7AA0B}" destId="{A3379F0C-A9CF-477C-A203-D6BED83EF6C5}" srcOrd="0" destOrd="0" presId="urn:microsoft.com/office/officeart/2005/8/layout/chart3"/>
    <dgm:cxn modelId="{69592C1E-5439-4ABA-9B5D-3C61B6E864EC}" type="presOf" srcId="{702AB265-7368-4BF7-800D-9D3064EF9C78}" destId="{79A00242-0808-4523-AC70-4F115F30D9B4}" srcOrd="0" destOrd="0" presId="urn:microsoft.com/office/officeart/2005/8/layout/chart3"/>
    <dgm:cxn modelId="{35585583-868B-4F6A-A369-1BC7D404B431}" type="presOf" srcId="{FA37D001-6852-421E-96E3-297E3E6DD0F3}" destId="{87181BB2-F8D9-4D49-BF35-1C352AA33893}" srcOrd="0" destOrd="0" presId="urn:microsoft.com/office/officeart/2005/8/layout/chart3"/>
    <dgm:cxn modelId="{82DF6EAB-D139-4E38-9706-CBFDB01AE8D8}" type="presOf" srcId="{FCDFC76B-540A-4604-829C-3AD7354B66BC}" destId="{1398D888-DB69-4504-93E1-591ECA58A01C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B521B9CB-477D-4871-98FF-33DBC5F3412C}" type="presOf" srcId="{1E80A259-CC48-4B30-A1FB-7E72E26CE66B}" destId="{D2B5A705-9434-418B-A640-348D0FEF899E}" srcOrd="1" destOrd="0" presId="urn:microsoft.com/office/officeart/2005/8/layout/chart3"/>
    <dgm:cxn modelId="{80E958CE-2A4B-4876-8BAA-EAE8BE13E183}" type="presOf" srcId="{FA37D001-6852-421E-96E3-297E3E6DD0F3}" destId="{4049DD1D-AE4D-4AE9-A202-E0D76B70F0CA}" srcOrd="1" destOrd="0" presId="urn:microsoft.com/office/officeart/2005/8/layout/chart3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F0FFC247-CE4F-4506-A94B-0B7A371B7693}" type="presOf" srcId="{AE3BC2AD-ECDF-4CB3-829D-33B20C853542}" destId="{2710645C-4E1E-4A33-83A8-848367722623}" srcOrd="1" destOrd="0" presId="urn:microsoft.com/office/officeart/2005/8/layout/chart3"/>
    <dgm:cxn modelId="{65828BFF-BD70-472D-A759-1E30AD1F8B4A}" type="presOf" srcId="{B8C04C85-9B72-4C03-A996-E0986C4DF796}" destId="{C5B74093-696E-4B06-9519-2CA3BCD1151D}" srcOrd="0" destOrd="0" presId="urn:microsoft.com/office/officeart/2005/8/layout/chart3"/>
    <dgm:cxn modelId="{5A595202-8D46-4C16-BFD6-14DB6187D083}" type="presOf" srcId="{AE3BC2AD-ECDF-4CB3-829D-33B20C853542}" destId="{A2504857-2FBA-4E37-979F-47477374B3BD}" srcOrd="0" destOrd="0" presId="urn:microsoft.com/office/officeart/2005/8/layout/chart3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8B2DD469-D07B-4073-989E-E900E095C517}" type="presOf" srcId="{702AB265-7368-4BF7-800D-9D3064EF9C78}" destId="{F2E7D60A-05D1-46AA-99D1-F09F1293849F}" srcOrd="1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7DF5BDB6-B922-4D42-8EE6-BFE5AB933F91}" type="presOf" srcId="{FCDFC76B-540A-4604-829C-3AD7354B66BC}" destId="{418D518B-6AC2-4C61-9352-3CB1F16A8F33}" srcOrd="1" destOrd="0" presId="urn:microsoft.com/office/officeart/2005/8/layout/chart3"/>
    <dgm:cxn modelId="{9FFBED10-1081-45F1-A58C-0190BD55E606}" type="presParOf" srcId="{C5B74093-696E-4B06-9519-2CA3BCD1151D}" destId="{A3379F0C-A9CF-477C-A203-D6BED83EF6C5}" srcOrd="0" destOrd="0" presId="urn:microsoft.com/office/officeart/2005/8/layout/chart3"/>
    <dgm:cxn modelId="{4FE8F69E-BF2B-41CB-B80A-F44BFCC771EB}" type="presParOf" srcId="{C5B74093-696E-4B06-9519-2CA3BCD1151D}" destId="{66F26175-3707-40E3-AEE2-38A54B10A905}" srcOrd="1" destOrd="0" presId="urn:microsoft.com/office/officeart/2005/8/layout/chart3"/>
    <dgm:cxn modelId="{CB99C7BB-09CA-43A0-834D-F11541AD2FFF}" type="presParOf" srcId="{C5B74093-696E-4B06-9519-2CA3BCD1151D}" destId="{87181BB2-F8D9-4D49-BF35-1C352AA33893}" srcOrd="2" destOrd="0" presId="urn:microsoft.com/office/officeart/2005/8/layout/chart3"/>
    <dgm:cxn modelId="{DE81F147-B707-40FE-AB71-4FB180ECC47C}" type="presParOf" srcId="{C5B74093-696E-4B06-9519-2CA3BCD1151D}" destId="{4049DD1D-AE4D-4AE9-A202-E0D76B70F0CA}" srcOrd="3" destOrd="0" presId="urn:microsoft.com/office/officeart/2005/8/layout/chart3"/>
    <dgm:cxn modelId="{CBFF6EE2-B02A-49E0-8F34-E81D85C402B0}" type="presParOf" srcId="{C5B74093-696E-4B06-9519-2CA3BCD1151D}" destId="{79A00242-0808-4523-AC70-4F115F30D9B4}" srcOrd="4" destOrd="0" presId="urn:microsoft.com/office/officeart/2005/8/layout/chart3"/>
    <dgm:cxn modelId="{79622603-FAAF-4C23-8D4E-0CFE7BC2665D}" type="presParOf" srcId="{C5B74093-696E-4B06-9519-2CA3BCD1151D}" destId="{F2E7D60A-05D1-46AA-99D1-F09F1293849F}" srcOrd="5" destOrd="0" presId="urn:microsoft.com/office/officeart/2005/8/layout/chart3"/>
    <dgm:cxn modelId="{769DF3E5-8D0F-4351-987D-DFC229565126}" type="presParOf" srcId="{C5B74093-696E-4B06-9519-2CA3BCD1151D}" destId="{997834FB-3B6A-49A7-953B-FB76D7BE48A9}" srcOrd="6" destOrd="0" presId="urn:microsoft.com/office/officeart/2005/8/layout/chart3"/>
    <dgm:cxn modelId="{AB2466A1-69A4-4709-BCAF-29DE39560694}" type="presParOf" srcId="{C5B74093-696E-4B06-9519-2CA3BCD1151D}" destId="{D2B5A705-9434-418B-A640-348D0FEF899E}" srcOrd="7" destOrd="0" presId="urn:microsoft.com/office/officeart/2005/8/layout/chart3"/>
    <dgm:cxn modelId="{2CEA21D5-EF0C-49F7-B16B-475A6D48BE57}" type="presParOf" srcId="{C5B74093-696E-4B06-9519-2CA3BCD1151D}" destId="{A2504857-2FBA-4E37-979F-47477374B3BD}" srcOrd="8" destOrd="0" presId="urn:microsoft.com/office/officeart/2005/8/layout/chart3"/>
    <dgm:cxn modelId="{5A1DEE1B-A30B-4506-8137-68C19B12EB22}" type="presParOf" srcId="{C5B74093-696E-4B06-9519-2CA3BCD1151D}" destId="{2710645C-4E1E-4A33-83A8-848367722623}" srcOrd="9" destOrd="0" presId="urn:microsoft.com/office/officeart/2005/8/layout/chart3"/>
    <dgm:cxn modelId="{1CF90F54-9A4D-4E16-B484-3A50ED38701F}" type="presParOf" srcId="{C5B74093-696E-4B06-9519-2CA3BCD1151D}" destId="{1398D888-DB69-4504-93E1-591ECA58A01C}" srcOrd="10" destOrd="0" presId="urn:microsoft.com/office/officeart/2005/8/layout/chart3"/>
    <dgm:cxn modelId="{3C513BAB-81F5-441D-B6B7-186831EDC9C9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rgbClr val="0066FF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119A2220-9D76-4D56-95E2-59E622AC1B5A}" type="presOf" srcId="{AEDB0A4F-2D24-442F-B652-E0603EC7AA0B}" destId="{66F26175-3707-40E3-AEE2-38A54B10A905}" srcOrd="1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8947E37C-C207-4045-85EC-7907A3629346}" type="presOf" srcId="{1E80A259-CC48-4B30-A1FB-7E72E26CE66B}" destId="{997834FB-3B6A-49A7-953B-FB76D7BE48A9}" srcOrd="0" destOrd="0" presId="urn:microsoft.com/office/officeart/2005/8/layout/chart3"/>
    <dgm:cxn modelId="{9AA85E4F-03EB-4A20-8F32-E6C3EA6562DF}" type="presOf" srcId="{AE3BC2AD-ECDF-4CB3-829D-33B20C853542}" destId="{A2504857-2FBA-4E37-979F-47477374B3BD}" srcOrd="0" destOrd="0" presId="urn:microsoft.com/office/officeart/2005/8/layout/chart3"/>
    <dgm:cxn modelId="{4DD6AFAD-C55F-4A89-9740-26A7ABF548F4}" type="presOf" srcId="{FCDFC76B-540A-4604-829C-3AD7354B66BC}" destId="{418D518B-6AC2-4C61-9352-3CB1F16A8F33}" srcOrd="1" destOrd="0" presId="urn:microsoft.com/office/officeart/2005/8/layout/chart3"/>
    <dgm:cxn modelId="{5FB2A8ED-9331-4A54-88B6-08C465A607B2}" type="presOf" srcId="{702AB265-7368-4BF7-800D-9D3064EF9C78}" destId="{F2E7D60A-05D1-46AA-99D1-F09F1293849F}" srcOrd="1" destOrd="0" presId="urn:microsoft.com/office/officeart/2005/8/layout/chart3"/>
    <dgm:cxn modelId="{2FB72CBE-AB8E-4EE4-9BE3-D460AF861B2B}" type="presOf" srcId="{FA37D001-6852-421E-96E3-297E3E6DD0F3}" destId="{87181BB2-F8D9-4D49-BF35-1C352AA33893}" srcOrd="0" destOrd="0" presId="urn:microsoft.com/office/officeart/2005/8/layout/chart3"/>
    <dgm:cxn modelId="{E1F3C962-E86A-46B8-87DE-5401E953C334}" type="presOf" srcId="{702AB265-7368-4BF7-800D-9D3064EF9C78}" destId="{79A00242-0808-4523-AC70-4F115F30D9B4}" srcOrd="0" destOrd="0" presId="urn:microsoft.com/office/officeart/2005/8/layout/chart3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3F90D987-80F0-41A9-8BD2-A6A9EB95B675}" type="presOf" srcId="{1E80A259-CC48-4B30-A1FB-7E72E26CE66B}" destId="{D2B5A705-9434-418B-A640-348D0FEF899E}" srcOrd="1" destOrd="0" presId="urn:microsoft.com/office/officeart/2005/8/layout/chart3"/>
    <dgm:cxn modelId="{435C4551-05A8-43AB-B441-A9D9795CBB53}" type="presOf" srcId="{AEDB0A4F-2D24-442F-B652-E0603EC7AA0B}" destId="{A3379F0C-A9CF-477C-A203-D6BED83EF6C5}" srcOrd="0" destOrd="0" presId="urn:microsoft.com/office/officeart/2005/8/layout/chart3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8EB9CE6F-5899-47B0-BDC5-77DD6AEA2E12}" type="presOf" srcId="{AE3BC2AD-ECDF-4CB3-829D-33B20C853542}" destId="{2710645C-4E1E-4A33-83A8-848367722623}" srcOrd="1" destOrd="0" presId="urn:microsoft.com/office/officeart/2005/8/layout/chart3"/>
    <dgm:cxn modelId="{BF537E41-CF3C-4619-A10E-FDD205B15324}" type="presOf" srcId="{FCDFC76B-540A-4604-829C-3AD7354B66BC}" destId="{1398D888-DB69-4504-93E1-591ECA58A01C}" srcOrd="0" destOrd="0" presId="urn:microsoft.com/office/officeart/2005/8/layout/chart3"/>
    <dgm:cxn modelId="{291681C2-BAD5-4F97-8763-98FD884BD97D}" type="presOf" srcId="{FA37D001-6852-421E-96E3-297E3E6DD0F3}" destId="{4049DD1D-AE4D-4AE9-A202-E0D76B70F0CA}" srcOrd="1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7B2ACA3A-DDE5-43A9-ABE4-FF793B8BAE21}" type="presOf" srcId="{B8C04C85-9B72-4C03-A996-E0986C4DF796}" destId="{C5B74093-696E-4B06-9519-2CA3BCD1151D}" srcOrd="0" destOrd="0" presId="urn:microsoft.com/office/officeart/2005/8/layout/chart3"/>
    <dgm:cxn modelId="{B87ECEC1-47CA-47B1-BBA6-947C2A07D8DB}" type="presParOf" srcId="{C5B74093-696E-4B06-9519-2CA3BCD1151D}" destId="{A3379F0C-A9CF-477C-A203-D6BED83EF6C5}" srcOrd="0" destOrd="0" presId="urn:microsoft.com/office/officeart/2005/8/layout/chart3"/>
    <dgm:cxn modelId="{563DE6BE-A1A3-43C3-ABA5-D8F6FAB66B09}" type="presParOf" srcId="{C5B74093-696E-4B06-9519-2CA3BCD1151D}" destId="{66F26175-3707-40E3-AEE2-38A54B10A905}" srcOrd="1" destOrd="0" presId="urn:microsoft.com/office/officeart/2005/8/layout/chart3"/>
    <dgm:cxn modelId="{000BBC67-7E8B-43A6-8B13-100C5F6DAC4A}" type="presParOf" srcId="{C5B74093-696E-4B06-9519-2CA3BCD1151D}" destId="{87181BB2-F8D9-4D49-BF35-1C352AA33893}" srcOrd="2" destOrd="0" presId="urn:microsoft.com/office/officeart/2005/8/layout/chart3"/>
    <dgm:cxn modelId="{74AA4457-C685-43D3-95CE-4A99DF3164B5}" type="presParOf" srcId="{C5B74093-696E-4B06-9519-2CA3BCD1151D}" destId="{4049DD1D-AE4D-4AE9-A202-E0D76B70F0CA}" srcOrd="3" destOrd="0" presId="urn:microsoft.com/office/officeart/2005/8/layout/chart3"/>
    <dgm:cxn modelId="{FE87F5D0-099A-4FF7-8871-F835D528C171}" type="presParOf" srcId="{C5B74093-696E-4B06-9519-2CA3BCD1151D}" destId="{79A00242-0808-4523-AC70-4F115F30D9B4}" srcOrd="4" destOrd="0" presId="urn:microsoft.com/office/officeart/2005/8/layout/chart3"/>
    <dgm:cxn modelId="{6A856142-97F6-4F90-840D-6F876ACEA659}" type="presParOf" srcId="{C5B74093-696E-4B06-9519-2CA3BCD1151D}" destId="{F2E7D60A-05D1-46AA-99D1-F09F1293849F}" srcOrd="5" destOrd="0" presId="urn:microsoft.com/office/officeart/2005/8/layout/chart3"/>
    <dgm:cxn modelId="{214D7A11-51A4-4262-AE83-2B904D97AEE7}" type="presParOf" srcId="{C5B74093-696E-4B06-9519-2CA3BCD1151D}" destId="{997834FB-3B6A-49A7-953B-FB76D7BE48A9}" srcOrd="6" destOrd="0" presId="urn:microsoft.com/office/officeart/2005/8/layout/chart3"/>
    <dgm:cxn modelId="{B1BDFD6D-089F-4E51-9879-3661C32EFA03}" type="presParOf" srcId="{C5B74093-696E-4B06-9519-2CA3BCD1151D}" destId="{D2B5A705-9434-418B-A640-348D0FEF899E}" srcOrd="7" destOrd="0" presId="urn:microsoft.com/office/officeart/2005/8/layout/chart3"/>
    <dgm:cxn modelId="{6A100912-D51C-4D24-AB4B-C71E1EF1BEE9}" type="presParOf" srcId="{C5B74093-696E-4B06-9519-2CA3BCD1151D}" destId="{A2504857-2FBA-4E37-979F-47477374B3BD}" srcOrd="8" destOrd="0" presId="urn:microsoft.com/office/officeart/2005/8/layout/chart3"/>
    <dgm:cxn modelId="{7306F8CF-54E9-42F3-91B5-8BDF8822FBAD}" type="presParOf" srcId="{C5B74093-696E-4B06-9519-2CA3BCD1151D}" destId="{2710645C-4E1E-4A33-83A8-848367722623}" srcOrd="9" destOrd="0" presId="urn:microsoft.com/office/officeart/2005/8/layout/chart3"/>
    <dgm:cxn modelId="{9BFF687B-B7E6-4EB1-AF12-59C6786D5699}" type="presParOf" srcId="{C5B74093-696E-4B06-9519-2CA3BCD1151D}" destId="{1398D888-DB69-4504-93E1-591ECA58A01C}" srcOrd="10" destOrd="0" presId="urn:microsoft.com/office/officeart/2005/8/layout/chart3"/>
    <dgm:cxn modelId="{D99CC842-03B1-491D-8C5C-C7E7F2CDF6D2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02F27D9F-2CB2-46AB-84C5-37317CE7109E}" type="presOf" srcId="{AE3BC2AD-ECDF-4CB3-829D-33B20C853542}" destId="{A2504857-2FBA-4E37-979F-47477374B3BD}" srcOrd="0" destOrd="0" presId="urn:microsoft.com/office/officeart/2005/8/layout/chart3"/>
    <dgm:cxn modelId="{CB40F0D7-98C2-43F2-97FE-E74E862EFB53}" type="presOf" srcId="{FCDFC76B-540A-4604-829C-3AD7354B66BC}" destId="{418D518B-6AC2-4C61-9352-3CB1F16A8F33}" srcOrd="1" destOrd="0" presId="urn:microsoft.com/office/officeart/2005/8/layout/chart3"/>
    <dgm:cxn modelId="{06644A65-0316-4BCD-9BA8-1EACC569AA36}" type="presOf" srcId="{AEDB0A4F-2D24-442F-B652-E0603EC7AA0B}" destId="{A3379F0C-A9CF-477C-A203-D6BED83EF6C5}" srcOrd="0" destOrd="0" presId="urn:microsoft.com/office/officeart/2005/8/layout/chart3"/>
    <dgm:cxn modelId="{175DE237-0EA6-4CF2-9FCF-E9EF16197554}" type="presOf" srcId="{FA37D001-6852-421E-96E3-297E3E6DD0F3}" destId="{4049DD1D-AE4D-4AE9-A202-E0D76B70F0CA}" srcOrd="1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84CB7F28-8C0B-4FD7-BE11-1033B39FD019}" type="presOf" srcId="{702AB265-7368-4BF7-800D-9D3064EF9C78}" destId="{79A00242-0808-4523-AC70-4F115F30D9B4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064D36FF-E32E-4635-ADE6-C291CE330B4B}" type="presOf" srcId="{702AB265-7368-4BF7-800D-9D3064EF9C78}" destId="{F2E7D60A-05D1-46AA-99D1-F09F1293849F}" srcOrd="1" destOrd="0" presId="urn:microsoft.com/office/officeart/2005/8/layout/chart3"/>
    <dgm:cxn modelId="{81948D0B-640C-48A4-ACCC-FDC26DA8D33D}" type="presOf" srcId="{1E80A259-CC48-4B30-A1FB-7E72E26CE66B}" destId="{997834FB-3B6A-49A7-953B-FB76D7BE48A9}" srcOrd="0" destOrd="0" presId="urn:microsoft.com/office/officeart/2005/8/layout/chart3"/>
    <dgm:cxn modelId="{628E00ED-F852-469B-8198-9644E1389DED}" type="presOf" srcId="{AE3BC2AD-ECDF-4CB3-829D-33B20C853542}" destId="{2710645C-4E1E-4A33-83A8-848367722623}" srcOrd="1" destOrd="0" presId="urn:microsoft.com/office/officeart/2005/8/layout/chart3"/>
    <dgm:cxn modelId="{16F6052A-4E60-476E-8251-F6D67D010E27}" type="presOf" srcId="{AEDB0A4F-2D24-442F-B652-E0603EC7AA0B}" destId="{66F26175-3707-40E3-AEE2-38A54B10A905}" srcOrd="1" destOrd="0" presId="urn:microsoft.com/office/officeart/2005/8/layout/chart3"/>
    <dgm:cxn modelId="{14EB869F-C622-4FA0-8E19-6A078116FDA3}" type="presOf" srcId="{B8C04C85-9B72-4C03-A996-E0986C4DF796}" destId="{C5B74093-696E-4B06-9519-2CA3BCD1151D}" srcOrd="0" destOrd="0" presId="urn:microsoft.com/office/officeart/2005/8/layout/chart3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DA32D4EB-1505-404D-ADEC-FAF503D7FFFB}" type="presOf" srcId="{FA37D001-6852-421E-96E3-297E3E6DD0F3}" destId="{87181BB2-F8D9-4D49-BF35-1C352AA33893}" srcOrd="0" destOrd="0" presId="urn:microsoft.com/office/officeart/2005/8/layout/chart3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2F5CFFFC-F9E9-476E-B5F0-8E633709C0A2}" type="presOf" srcId="{FCDFC76B-540A-4604-829C-3AD7354B66BC}" destId="{1398D888-DB69-4504-93E1-591ECA58A01C}" srcOrd="0" destOrd="0" presId="urn:microsoft.com/office/officeart/2005/8/layout/chart3"/>
    <dgm:cxn modelId="{89A2FD2E-CB3A-41FE-8C98-CCFB8754EF96}" type="presOf" srcId="{1E80A259-CC48-4B30-A1FB-7E72E26CE66B}" destId="{D2B5A705-9434-418B-A640-348D0FEF899E}" srcOrd="1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BF9F34AD-487D-4EAB-8BC4-C082FDDE17DC}" type="presParOf" srcId="{C5B74093-696E-4B06-9519-2CA3BCD1151D}" destId="{A3379F0C-A9CF-477C-A203-D6BED83EF6C5}" srcOrd="0" destOrd="0" presId="urn:microsoft.com/office/officeart/2005/8/layout/chart3"/>
    <dgm:cxn modelId="{25198E6E-16C4-4C3C-AF72-D03D7118BBE3}" type="presParOf" srcId="{C5B74093-696E-4B06-9519-2CA3BCD1151D}" destId="{66F26175-3707-40E3-AEE2-38A54B10A905}" srcOrd="1" destOrd="0" presId="urn:microsoft.com/office/officeart/2005/8/layout/chart3"/>
    <dgm:cxn modelId="{47DD598E-DBBA-4EB6-AF66-E4C5BEFB7ED7}" type="presParOf" srcId="{C5B74093-696E-4B06-9519-2CA3BCD1151D}" destId="{87181BB2-F8D9-4D49-BF35-1C352AA33893}" srcOrd="2" destOrd="0" presId="urn:microsoft.com/office/officeart/2005/8/layout/chart3"/>
    <dgm:cxn modelId="{D58E9B85-F6E1-4320-B3F8-92882A9E986D}" type="presParOf" srcId="{C5B74093-696E-4B06-9519-2CA3BCD1151D}" destId="{4049DD1D-AE4D-4AE9-A202-E0D76B70F0CA}" srcOrd="3" destOrd="0" presId="urn:microsoft.com/office/officeart/2005/8/layout/chart3"/>
    <dgm:cxn modelId="{DF98C8F9-C91C-46DA-9134-5DBBEE123310}" type="presParOf" srcId="{C5B74093-696E-4B06-9519-2CA3BCD1151D}" destId="{79A00242-0808-4523-AC70-4F115F30D9B4}" srcOrd="4" destOrd="0" presId="urn:microsoft.com/office/officeart/2005/8/layout/chart3"/>
    <dgm:cxn modelId="{097AFB99-158E-4EBF-9436-611BBAB7820A}" type="presParOf" srcId="{C5B74093-696E-4B06-9519-2CA3BCD1151D}" destId="{F2E7D60A-05D1-46AA-99D1-F09F1293849F}" srcOrd="5" destOrd="0" presId="urn:microsoft.com/office/officeart/2005/8/layout/chart3"/>
    <dgm:cxn modelId="{7DE18750-065B-435B-929F-4A6BDDC55867}" type="presParOf" srcId="{C5B74093-696E-4B06-9519-2CA3BCD1151D}" destId="{997834FB-3B6A-49A7-953B-FB76D7BE48A9}" srcOrd="6" destOrd="0" presId="urn:microsoft.com/office/officeart/2005/8/layout/chart3"/>
    <dgm:cxn modelId="{B80F5014-6E40-48F4-AD20-E7CBBADDCB19}" type="presParOf" srcId="{C5B74093-696E-4B06-9519-2CA3BCD1151D}" destId="{D2B5A705-9434-418B-A640-348D0FEF899E}" srcOrd="7" destOrd="0" presId="urn:microsoft.com/office/officeart/2005/8/layout/chart3"/>
    <dgm:cxn modelId="{47C6FEDC-A78E-4B92-94CF-FBC82FB0E9DD}" type="presParOf" srcId="{C5B74093-696E-4B06-9519-2CA3BCD1151D}" destId="{A2504857-2FBA-4E37-979F-47477374B3BD}" srcOrd="8" destOrd="0" presId="urn:microsoft.com/office/officeart/2005/8/layout/chart3"/>
    <dgm:cxn modelId="{5D5FCF2A-438D-4C0F-AFF5-DC85959A43CE}" type="presParOf" srcId="{C5B74093-696E-4B06-9519-2CA3BCD1151D}" destId="{2710645C-4E1E-4A33-83A8-848367722623}" srcOrd="9" destOrd="0" presId="urn:microsoft.com/office/officeart/2005/8/layout/chart3"/>
    <dgm:cxn modelId="{B378E9A5-5548-49E5-9622-AC9D5899E5EA}" type="presParOf" srcId="{C5B74093-696E-4B06-9519-2CA3BCD1151D}" destId="{1398D888-DB69-4504-93E1-591ECA58A01C}" srcOrd="10" destOrd="0" presId="urn:microsoft.com/office/officeart/2005/8/layout/chart3"/>
    <dgm:cxn modelId="{4FE82E33-D69E-4D6B-B23E-BB5918F143DB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702AB265-7368-4BF7-800D-9D3064EF9C7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8C05D7B5-F3A9-4EAE-BECE-C4407C8D715E}" type="parTrans" cxnId="{19D0C719-AC37-481A-B5FF-9B949E9728A3}">
      <dgm:prSet/>
      <dgm:spPr/>
      <dgm:t>
        <a:bodyPr/>
        <a:lstStyle/>
        <a:p>
          <a:endParaRPr lang="cs-CZ"/>
        </a:p>
      </dgm:t>
    </dgm:pt>
    <dgm:pt modelId="{D8873CDC-9307-42ED-A4F8-91D77F3998FB}" type="sibTrans" cxnId="{19D0C719-AC37-481A-B5FF-9B949E9728A3}">
      <dgm:prSet/>
      <dgm:spPr/>
      <dgm:t>
        <a:bodyPr/>
        <a:lstStyle/>
        <a:p>
          <a:endParaRPr lang="cs-CZ"/>
        </a:p>
      </dgm:t>
    </dgm:pt>
    <dgm:pt modelId="{1E80A259-CC48-4B30-A1FB-7E72E26CE66B}">
      <dgm:prSet phldrT="[Text]"/>
      <dgm:spPr>
        <a:solidFill>
          <a:srgbClr val="FF33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64DE90E9-3879-459A-BEE8-4CF2D4AB8D56}" type="parTrans" cxnId="{CC3C24AC-DE1B-4F9C-8FCA-D1FAD349710E}">
      <dgm:prSet/>
      <dgm:spPr/>
      <dgm:t>
        <a:bodyPr/>
        <a:lstStyle/>
        <a:p>
          <a:endParaRPr lang="cs-CZ"/>
        </a:p>
      </dgm:t>
    </dgm:pt>
    <dgm:pt modelId="{D8C754BA-3ECD-4B6C-902E-47A1AB3E11E6}" type="sibTrans" cxnId="{CC3C24AC-DE1B-4F9C-8FCA-D1FAD349710E}">
      <dgm:prSet/>
      <dgm:spPr/>
      <dgm:t>
        <a:bodyPr/>
        <a:lstStyle/>
        <a:p>
          <a:endParaRPr lang="cs-CZ"/>
        </a:p>
      </dgm:t>
    </dgm:pt>
    <dgm:pt modelId="{AE3BC2AD-ECDF-4CB3-829D-33B20C853542}">
      <dgm:prSet phldrT="[Text]"/>
      <dgm:spPr>
        <a:solidFill>
          <a:srgbClr val="FF33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258217FD-50ED-479A-935A-85A4AFFFA886}" type="parTrans" cxnId="{83659573-AE3D-4980-9DBD-414F8FB8C7E0}">
      <dgm:prSet/>
      <dgm:spPr/>
      <dgm:t>
        <a:bodyPr/>
        <a:lstStyle/>
        <a:p>
          <a:endParaRPr lang="cs-CZ"/>
        </a:p>
      </dgm:t>
    </dgm:pt>
    <dgm:pt modelId="{3442B39F-2024-4F99-B200-4F3146055C7F}" type="sibTrans" cxnId="{83659573-AE3D-4980-9DBD-414F8FB8C7E0}">
      <dgm:prSet/>
      <dgm:spPr/>
      <dgm:t>
        <a:bodyPr/>
        <a:lstStyle/>
        <a:p>
          <a:endParaRPr lang="cs-CZ"/>
        </a:p>
      </dgm:t>
    </dgm:pt>
    <dgm:pt modelId="{FCDFC76B-540A-4604-829C-3AD7354B66BC}">
      <dgm:prSet phldrT="[Text]"/>
      <dgm:spPr>
        <a:solidFill>
          <a:srgbClr val="FF33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52637D1-1685-4DB6-A511-8883854D6BD7}" type="parTrans" cxnId="{4952DC25-55B2-4783-94B3-3BB2C459793F}">
      <dgm:prSet/>
      <dgm:spPr/>
      <dgm:t>
        <a:bodyPr/>
        <a:lstStyle/>
        <a:p>
          <a:endParaRPr lang="cs-CZ"/>
        </a:p>
      </dgm:t>
    </dgm:pt>
    <dgm:pt modelId="{C83B1A07-DECC-433F-8665-EE4A409895CD}" type="sibTrans" cxnId="{4952DC25-55B2-4783-94B3-3BB2C459793F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6" custLinFactNeighborX="-3571" custLinFactNeighborY="4214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6" custLinFactNeighborX="-595" custLinFactNeighborY="-94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6" custLinFactNeighborX="-595" custLinFactNeighborY="-94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34FB-3B6A-49A7-953B-FB76D7BE48A9}" type="pres">
      <dgm:prSet presAssocID="{B8C04C85-9B72-4C03-A996-E0986C4DF796}" presName="wedge4" presStyleLbl="node1" presStyleIdx="3" presStyleCnt="6"/>
      <dgm:spPr/>
      <dgm:t>
        <a:bodyPr/>
        <a:lstStyle/>
        <a:p>
          <a:endParaRPr lang="cs-CZ"/>
        </a:p>
      </dgm:t>
    </dgm:pt>
    <dgm:pt modelId="{D2B5A705-9434-418B-A640-348D0FEF899E}" type="pres">
      <dgm:prSet presAssocID="{B8C04C85-9B72-4C03-A996-E0986C4DF79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04857-2FBA-4E37-979F-47477374B3BD}" type="pres">
      <dgm:prSet presAssocID="{B8C04C85-9B72-4C03-A996-E0986C4DF796}" presName="wedge5" presStyleLbl="node1" presStyleIdx="4" presStyleCnt="6"/>
      <dgm:spPr/>
      <dgm:t>
        <a:bodyPr/>
        <a:lstStyle/>
        <a:p>
          <a:endParaRPr lang="cs-CZ"/>
        </a:p>
      </dgm:t>
    </dgm:pt>
    <dgm:pt modelId="{2710645C-4E1E-4A33-83A8-848367722623}" type="pres">
      <dgm:prSet presAssocID="{B8C04C85-9B72-4C03-A996-E0986C4DF79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8D888-DB69-4504-93E1-591ECA58A01C}" type="pres">
      <dgm:prSet presAssocID="{B8C04C85-9B72-4C03-A996-E0986C4DF796}" presName="wedge6" presStyleLbl="node1" presStyleIdx="5" presStyleCnt="6"/>
      <dgm:spPr/>
      <dgm:t>
        <a:bodyPr/>
        <a:lstStyle/>
        <a:p>
          <a:endParaRPr lang="cs-CZ"/>
        </a:p>
      </dgm:t>
    </dgm:pt>
    <dgm:pt modelId="{418D518B-6AC2-4C61-9352-3CB1F16A8F33}" type="pres">
      <dgm:prSet presAssocID="{B8C04C85-9B72-4C03-A996-E0986C4DF79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D0C719-AC37-481A-B5FF-9B949E9728A3}" srcId="{B8C04C85-9B72-4C03-A996-E0986C4DF796}" destId="{702AB265-7368-4BF7-800D-9D3064EF9C78}" srcOrd="2" destOrd="0" parTransId="{8C05D7B5-F3A9-4EAE-BECE-C4407C8D715E}" sibTransId="{D8873CDC-9307-42ED-A4F8-91D77F3998FB}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C215915C-78AA-4C24-9A78-09638C4B3491}" type="presOf" srcId="{702AB265-7368-4BF7-800D-9D3064EF9C78}" destId="{79A00242-0808-4523-AC70-4F115F30D9B4}" srcOrd="0" destOrd="0" presId="urn:microsoft.com/office/officeart/2005/8/layout/chart3"/>
    <dgm:cxn modelId="{8B5ABFC8-6BF6-4F29-AA3D-BA6C5111D738}" type="presOf" srcId="{AE3BC2AD-ECDF-4CB3-829D-33B20C853542}" destId="{2710645C-4E1E-4A33-83A8-848367722623}" srcOrd="1" destOrd="0" presId="urn:microsoft.com/office/officeart/2005/8/layout/chart3"/>
    <dgm:cxn modelId="{087074A1-474B-4253-BB28-80EAC1016256}" type="presOf" srcId="{FCDFC76B-540A-4604-829C-3AD7354B66BC}" destId="{1398D888-DB69-4504-93E1-591ECA58A01C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9C03CB71-27A6-4A4D-81FC-274CB024F647}" type="presOf" srcId="{B8C04C85-9B72-4C03-A996-E0986C4DF796}" destId="{C5B74093-696E-4B06-9519-2CA3BCD1151D}" srcOrd="0" destOrd="0" presId="urn:microsoft.com/office/officeart/2005/8/layout/chart3"/>
    <dgm:cxn modelId="{31E6AC8A-7F9B-4E06-9476-B721109276C7}" type="presOf" srcId="{AE3BC2AD-ECDF-4CB3-829D-33B20C853542}" destId="{A2504857-2FBA-4E37-979F-47477374B3BD}" srcOrd="0" destOrd="0" presId="urn:microsoft.com/office/officeart/2005/8/layout/chart3"/>
    <dgm:cxn modelId="{BC7CC93B-0B8B-4349-827C-0C33438E62F8}" type="presOf" srcId="{702AB265-7368-4BF7-800D-9D3064EF9C78}" destId="{F2E7D60A-05D1-46AA-99D1-F09F1293849F}" srcOrd="1" destOrd="0" presId="urn:microsoft.com/office/officeart/2005/8/layout/chart3"/>
    <dgm:cxn modelId="{11F29E9B-603D-4ECF-AFEC-62A4151F9270}" type="presOf" srcId="{AEDB0A4F-2D24-442F-B652-E0603EC7AA0B}" destId="{66F26175-3707-40E3-AEE2-38A54B10A905}" srcOrd="1" destOrd="0" presId="urn:microsoft.com/office/officeart/2005/8/layout/chart3"/>
    <dgm:cxn modelId="{37AF4AAE-8BD4-4820-A51F-44D25B585B36}" type="presOf" srcId="{1E80A259-CC48-4B30-A1FB-7E72E26CE66B}" destId="{D2B5A705-9434-418B-A640-348D0FEF899E}" srcOrd="1" destOrd="0" presId="urn:microsoft.com/office/officeart/2005/8/layout/chart3"/>
    <dgm:cxn modelId="{4952DC25-55B2-4783-94B3-3BB2C459793F}" srcId="{B8C04C85-9B72-4C03-A996-E0986C4DF796}" destId="{FCDFC76B-540A-4604-829C-3AD7354B66BC}" srcOrd="5" destOrd="0" parTransId="{552637D1-1685-4DB6-A511-8883854D6BD7}" sibTransId="{C83B1A07-DECC-433F-8665-EE4A409895CD}"/>
    <dgm:cxn modelId="{83659573-AE3D-4980-9DBD-414F8FB8C7E0}" srcId="{B8C04C85-9B72-4C03-A996-E0986C4DF796}" destId="{AE3BC2AD-ECDF-4CB3-829D-33B20C853542}" srcOrd="4" destOrd="0" parTransId="{258217FD-50ED-479A-935A-85A4AFFFA886}" sibTransId="{3442B39F-2024-4F99-B200-4F3146055C7F}"/>
    <dgm:cxn modelId="{6D79F913-86DC-4009-908A-9E91C4C53CCB}" type="presOf" srcId="{FA37D001-6852-421E-96E3-297E3E6DD0F3}" destId="{4049DD1D-AE4D-4AE9-A202-E0D76B70F0CA}" srcOrd="1" destOrd="0" presId="urn:microsoft.com/office/officeart/2005/8/layout/chart3"/>
    <dgm:cxn modelId="{4DC98197-A55F-4553-9517-DAEAD600C9EC}" type="presOf" srcId="{FCDFC76B-540A-4604-829C-3AD7354B66BC}" destId="{418D518B-6AC2-4C61-9352-3CB1F16A8F33}" srcOrd="1" destOrd="0" presId="urn:microsoft.com/office/officeart/2005/8/layout/chart3"/>
    <dgm:cxn modelId="{DADF6160-A9EE-4CCC-B3B6-D575F978C538}" type="presOf" srcId="{1E80A259-CC48-4B30-A1FB-7E72E26CE66B}" destId="{997834FB-3B6A-49A7-953B-FB76D7BE48A9}" srcOrd="0" destOrd="0" presId="urn:microsoft.com/office/officeart/2005/8/layout/chart3"/>
    <dgm:cxn modelId="{EA7CC8B7-E6D7-455F-9561-4F4CEB6C17D7}" type="presOf" srcId="{FA37D001-6852-421E-96E3-297E3E6DD0F3}" destId="{87181BB2-F8D9-4D49-BF35-1C352AA33893}" srcOrd="0" destOrd="0" presId="urn:microsoft.com/office/officeart/2005/8/layout/chart3"/>
    <dgm:cxn modelId="{CC3C24AC-DE1B-4F9C-8FCA-D1FAD349710E}" srcId="{B8C04C85-9B72-4C03-A996-E0986C4DF796}" destId="{1E80A259-CC48-4B30-A1FB-7E72E26CE66B}" srcOrd="3" destOrd="0" parTransId="{64DE90E9-3879-459A-BEE8-4CF2D4AB8D56}" sibTransId="{D8C754BA-3ECD-4B6C-902E-47A1AB3E11E6}"/>
    <dgm:cxn modelId="{13F367CA-6FA7-4AD9-9789-BE704A1DB00A}" type="presOf" srcId="{AEDB0A4F-2D24-442F-B652-E0603EC7AA0B}" destId="{A3379F0C-A9CF-477C-A203-D6BED83EF6C5}" srcOrd="0" destOrd="0" presId="urn:microsoft.com/office/officeart/2005/8/layout/chart3"/>
    <dgm:cxn modelId="{290E58D3-64E5-4943-8DEF-DA2EF0C82A4C}" type="presParOf" srcId="{C5B74093-696E-4B06-9519-2CA3BCD1151D}" destId="{A3379F0C-A9CF-477C-A203-D6BED83EF6C5}" srcOrd="0" destOrd="0" presId="urn:microsoft.com/office/officeart/2005/8/layout/chart3"/>
    <dgm:cxn modelId="{88D9DD17-D248-44D6-9BA6-6547ACA3D60F}" type="presParOf" srcId="{C5B74093-696E-4B06-9519-2CA3BCD1151D}" destId="{66F26175-3707-40E3-AEE2-38A54B10A905}" srcOrd="1" destOrd="0" presId="urn:microsoft.com/office/officeart/2005/8/layout/chart3"/>
    <dgm:cxn modelId="{D3745F25-29C1-441B-8E28-822AAB880805}" type="presParOf" srcId="{C5B74093-696E-4B06-9519-2CA3BCD1151D}" destId="{87181BB2-F8D9-4D49-BF35-1C352AA33893}" srcOrd="2" destOrd="0" presId="urn:microsoft.com/office/officeart/2005/8/layout/chart3"/>
    <dgm:cxn modelId="{D50AC401-1852-4EFA-A7D5-0FF1A292B2CB}" type="presParOf" srcId="{C5B74093-696E-4B06-9519-2CA3BCD1151D}" destId="{4049DD1D-AE4D-4AE9-A202-E0D76B70F0CA}" srcOrd="3" destOrd="0" presId="urn:microsoft.com/office/officeart/2005/8/layout/chart3"/>
    <dgm:cxn modelId="{7F739DA0-C994-48FA-8F42-B177DD3BB642}" type="presParOf" srcId="{C5B74093-696E-4B06-9519-2CA3BCD1151D}" destId="{79A00242-0808-4523-AC70-4F115F30D9B4}" srcOrd="4" destOrd="0" presId="urn:microsoft.com/office/officeart/2005/8/layout/chart3"/>
    <dgm:cxn modelId="{58209113-C4F7-42AB-BCF3-E9420CFC1FB1}" type="presParOf" srcId="{C5B74093-696E-4B06-9519-2CA3BCD1151D}" destId="{F2E7D60A-05D1-46AA-99D1-F09F1293849F}" srcOrd="5" destOrd="0" presId="urn:microsoft.com/office/officeart/2005/8/layout/chart3"/>
    <dgm:cxn modelId="{C646A1CC-25CA-473C-A8EC-96CFA7DB97C7}" type="presParOf" srcId="{C5B74093-696E-4B06-9519-2CA3BCD1151D}" destId="{997834FB-3B6A-49A7-953B-FB76D7BE48A9}" srcOrd="6" destOrd="0" presId="urn:microsoft.com/office/officeart/2005/8/layout/chart3"/>
    <dgm:cxn modelId="{13600574-BE78-42F4-8541-4A772BEB8DD1}" type="presParOf" srcId="{C5B74093-696E-4B06-9519-2CA3BCD1151D}" destId="{D2B5A705-9434-418B-A640-348D0FEF899E}" srcOrd="7" destOrd="0" presId="urn:microsoft.com/office/officeart/2005/8/layout/chart3"/>
    <dgm:cxn modelId="{E739912D-361F-4A0B-A6FD-6CD0603C69C8}" type="presParOf" srcId="{C5B74093-696E-4B06-9519-2CA3BCD1151D}" destId="{A2504857-2FBA-4E37-979F-47477374B3BD}" srcOrd="8" destOrd="0" presId="urn:microsoft.com/office/officeart/2005/8/layout/chart3"/>
    <dgm:cxn modelId="{37C1639C-E847-4EC9-95B7-7023EC3301E0}" type="presParOf" srcId="{C5B74093-696E-4B06-9519-2CA3BCD1151D}" destId="{2710645C-4E1E-4A33-83A8-848367722623}" srcOrd="9" destOrd="0" presId="urn:microsoft.com/office/officeart/2005/8/layout/chart3"/>
    <dgm:cxn modelId="{55BD58CD-1C3B-409D-9C07-3CAF48124DA4}" type="presParOf" srcId="{C5B74093-696E-4B06-9519-2CA3BCD1151D}" destId="{1398D888-DB69-4504-93E1-591ECA58A01C}" srcOrd="10" destOrd="0" presId="urn:microsoft.com/office/officeart/2005/8/layout/chart3"/>
    <dgm:cxn modelId="{C37A57EB-D32B-464A-870B-909F7381000B}" type="presParOf" srcId="{C5B74093-696E-4B06-9519-2CA3BCD1151D}" destId="{418D518B-6AC2-4C61-9352-3CB1F16A8F33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VY_32_INOVACE_02M_Zlomek</a:t>
          </a:r>
          <a:r>
            <a:rPr lang="cs-CZ" sz="1600" kern="1200" baseline="0" dirty="0" smtClean="0">
              <a:solidFill>
                <a:schemeClr val="tx2"/>
              </a:solidFill>
            </a:rPr>
            <a:t>, zápis a znázornění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rgbClr val="FF33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rgbClr val="FF33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rgbClr val="FF33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rgbClr val="0066FF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91549" y="155263"/>
          <a:ext cx="1391194" cy="1391194"/>
        </a:xfrm>
        <a:prstGeom prst="pie">
          <a:avLst>
            <a:gd name="adj1" fmla="val 16200000"/>
            <a:gd name="adj2" fmla="val 19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52" y="304319"/>
        <a:ext cx="405765" cy="298113"/>
      </dsp:txXfrm>
    </dsp:sp>
    <dsp:sp modelId="{87181BB2-F8D9-4D49-BF35-1C352AA33893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9800000"/>
            <a:gd name="adj2" fmla="val 1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343852" y="710095"/>
        <a:ext cx="420670" cy="281551"/>
      </dsp:txXfrm>
    </dsp:sp>
    <dsp:sp modelId="{79A00242-0808-4523-AC70-4F115F30D9B4}">
      <dsp:nvSpPr>
        <dsp:cNvPr id="0" name=""/>
        <dsp:cNvSpPr/>
      </dsp:nvSpPr>
      <dsp:spPr>
        <a:xfrm>
          <a:off x="391546" y="155273"/>
          <a:ext cx="1391194" cy="139119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102049" y="1099298"/>
        <a:ext cx="405765" cy="298113"/>
      </dsp:txXfrm>
    </dsp:sp>
    <dsp:sp modelId="{997834FB-3B6A-49A7-953B-FB76D7BE48A9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5400000"/>
            <a:gd name="adj2" fmla="val 9000000"/>
          </a:avLst>
        </a:prstGeom>
        <a:solidFill>
          <a:srgbClr val="FF33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1112375"/>
        <a:ext cx="405765" cy="298113"/>
      </dsp:txXfrm>
    </dsp:sp>
    <dsp:sp modelId="{A2504857-2FBA-4E37-979F-47477374B3BD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9000000"/>
            <a:gd name="adj2" fmla="val 12600000"/>
          </a:avLst>
        </a:prstGeom>
        <a:solidFill>
          <a:srgbClr val="FF33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21354" y="723172"/>
        <a:ext cx="420670" cy="281551"/>
      </dsp:txXfrm>
    </dsp:sp>
    <dsp:sp modelId="{1398D888-DB69-4504-93E1-591ECA58A01C}">
      <dsp:nvSpPr>
        <dsp:cNvPr id="0" name=""/>
        <dsp:cNvSpPr/>
      </dsp:nvSpPr>
      <dsp:spPr>
        <a:xfrm>
          <a:off x="399824" y="168351"/>
          <a:ext cx="1391194" cy="1391194"/>
        </a:xfrm>
        <a:prstGeom prst="pie">
          <a:avLst>
            <a:gd name="adj1" fmla="val 12600000"/>
            <a:gd name="adj2" fmla="val 16200000"/>
          </a:avLst>
        </a:prstGeom>
        <a:solidFill>
          <a:srgbClr val="FF33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674750" y="317407"/>
        <a:ext cx="405765" cy="2981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image" Target="../media/image6.png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image" Target="../media/image5.png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image" Target="../media/image4.png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18" Type="http://schemas.openxmlformats.org/officeDocument/2006/relationships/diagramLayout" Target="../diagrams/layout9.xml"/><Relationship Id="rId3" Type="http://schemas.openxmlformats.org/officeDocument/2006/relationships/diagramLayout" Target="../diagrams/layout6.xml"/><Relationship Id="rId21" Type="http://schemas.microsoft.com/office/2007/relationships/diagramDrawing" Target="../diagrams/drawing9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17" Type="http://schemas.openxmlformats.org/officeDocument/2006/relationships/diagramData" Target="../diagrams/data9.xml"/><Relationship Id="rId25" Type="http://schemas.openxmlformats.org/officeDocument/2006/relationships/image" Target="../media/image6.png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20" Type="http://schemas.openxmlformats.org/officeDocument/2006/relationships/diagramColors" Target="../diagrams/colors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24" Type="http://schemas.openxmlformats.org/officeDocument/2006/relationships/image" Target="../media/image5.png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23" Type="http://schemas.openxmlformats.org/officeDocument/2006/relationships/image" Target="../media/image4.png"/><Relationship Id="rId10" Type="http://schemas.openxmlformats.org/officeDocument/2006/relationships/diagramColors" Target="../diagrams/colors7.xml"/><Relationship Id="rId19" Type="http://schemas.openxmlformats.org/officeDocument/2006/relationships/diagramQuickStyle" Target="../diagrams/quickStyle9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Relationship Id="rId2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102170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zápisu a čtení zlomků, různé způsoby znázornění.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24.2.2013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Vybarvi danou část obrazce: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1458333"/>
              </p:ext>
            </p:extLst>
          </p:nvPr>
        </p:nvGraphicFramePr>
        <p:xfrm>
          <a:off x="467544" y="2132856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1" name="Diagram 20"/>
          <p:cNvGraphicFramePr/>
          <p:nvPr>
            <p:extLst>
              <p:ext uri="{D42A27DB-BD31-4B8C-83A1-F6EECF244321}">
                <p14:modId xmlns:p14="http://schemas.microsoft.com/office/powerpoint/2010/main" val="1718203727"/>
              </p:ext>
            </p:extLst>
          </p:nvPr>
        </p:nvGraphicFramePr>
        <p:xfrm>
          <a:off x="467544" y="4077072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3629740260"/>
              </p:ext>
            </p:extLst>
          </p:nvPr>
        </p:nvGraphicFramePr>
        <p:xfrm>
          <a:off x="4427984" y="2204864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3714982619"/>
              </p:ext>
            </p:extLst>
          </p:nvPr>
        </p:nvGraphicFramePr>
        <p:xfrm>
          <a:off x="4499992" y="4149080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3399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3399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3399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FF33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blipFill rotWithShape="1">
                <a:blip r:embed="rId22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845357" y="4509119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33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33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33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5357" y="4509119"/>
                <a:ext cx="864096" cy="1014317"/>
              </a:xfrm>
              <a:prstGeom prst="rect">
                <a:avLst/>
              </a:prstGeom>
              <a:blipFill rotWithShape="1">
                <a:blip r:embed="rId23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0070C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blipFill rotWithShape="1">
                <a:blip r:embed="rId24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0099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99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0099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blipFill rotWithShape="1">
                <a:blip r:embed="rId25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797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6" grpId="0">
        <p:bldAsOne/>
      </p:bldGraphic>
      <p:bldGraphic spid="21" grpId="0">
        <p:bldAsOne/>
      </p:bldGraphic>
      <p:bldGraphic spid="22" grpId="0">
        <p:bldAsOne/>
      </p:bldGraphic>
      <p:bldGraphic spid="2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Vybarvi danou část obrazce – řešení: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73349914"/>
              </p:ext>
            </p:extLst>
          </p:nvPr>
        </p:nvGraphicFramePr>
        <p:xfrm>
          <a:off x="467544" y="2132856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1" name="Diagram 20"/>
          <p:cNvGraphicFramePr/>
          <p:nvPr>
            <p:extLst>
              <p:ext uri="{D42A27DB-BD31-4B8C-83A1-F6EECF244321}">
                <p14:modId xmlns:p14="http://schemas.microsoft.com/office/powerpoint/2010/main" val="4008542640"/>
              </p:ext>
            </p:extLst>
          </p:nvPr>
        </p:nvGraphicFramePr>
        <p:xfrm>
          <a:off x="467544" y="4077072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3656477695"/>
              </p:ext>
            </p:extLst>
          </p:nvPr>
        </p:nvGraphicFramePr>
        <p:xfrm>
          <a:off x="4427984" y="2204864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249232174"/>
              </p:ext>
            </p:extLst>
          </p:nvPr>
        </p:nvGraphicFramePr>
        <p:xfrm>
          <a:off x="4499992" y="4149080"/>
          <a:ext cx="223224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3399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3399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3399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FF3399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blipFill rotWithShape="1">
                <a:blip r:embed="rId22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845357" y="4509119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FF33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33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33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5357" y="4509119"/>
                <a:ext cx="864096" cy="1014317"/>
              </a:xfrm>
              <a:prstGeom prst="rect">
                <a:avLst/>
              </a:prstGeom>
              <a:blipFill rotWithShape="1">
                <a:blip r:embed="rId23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0070C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blipFill rotWithShape="1">
                <a:blip r:embed="rId24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0099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99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0099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blipFill rotWithShape="1">
                <a:blip r:embed="rId25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476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6" grpId="0">
        <p:bldAsOne/>
      </p:bldGraphic>
      <p:bldGraphic spid="21" grpId="0">
        <p:bldAsOne/>
      </p:bldGraphic>
      <p:bldGraphic spid="22" grpId="0">
        <p:bldAsOne/>
      </p:bldGraphic>
      <p:bldGraphic spid="2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Vybarvi danou část obrazce: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blipFill rotWithShape="1">
                <a:blip r:embed="rId2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845357" y="4509119"/>
                <a:ext cx="864096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5357" y="4509119"/>
                <a:ext cx="864096" cy="1017523"/>
              </a:xfrm>
              <a:prstGeom prst="rect">
                <a:avLst/>
              </a:prstGeom>
              <a:blipFill rotWithShape="1">
                <a:blip r:embed="rId3"/>
                <a:stretch>
                  <a:fillRect b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blipFill rotWithShape="1">
                <a:blip r:embed="rId4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blipFill rotWithShape="1">
                <a:blip r:embed="rId5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3540611"/>
              </p:ext>
            </p:extLst>
          </p:nvPr>
        </p:nvGraphicFramePr>
        <p:xfrm>
          <a:off x="827584" y="2176252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114019"/>
              </p:ext>
            </p:extLst>
          </p:nvPr>
        </p:nvGraphicFramePr>
        <p:xfrm>
          <a:off x="827584" y="4274597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4924871"/>
              </p:ext>
            </p:extLst>
          </p:nvPr>
        </p:nvGraphicFramePr>
        <p:xfrm>
          <a:off x="5004048" y="2182743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048657"/>
              </p:ext>
            </p:extLst>
          </p:nvPr>
        </p:nvGraphicFramePr>
        <p:xfrm>
          <a:off x="5004048" y="4277031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53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Vybarvi danou část obrazce - řešení: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492896"/>
                <a:ext cx="864096" cy="1014317"/>
              </a:xfrm>
              <a:prstGeom prst="rect">
                <a:avLst/>
              </a:prstGeom>
              <a:blipFill rotWithShape="1">
                <a:blip r:embed="rId2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845357" y="4509119"/>
                <a:ext cx="864096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5357" y="4509119"/>
                <a:ext cx="864096" cy="1017523"/>
              </a:xfrm>
              <a:prstGeom prst="rect">
                <a:avLst/>
              </a:prstGeom>
              <a:blipFill rotWithShape="1">
                <a:blip r:embed="rId3"/>
                <a:stretch>
                  <a:fillRect b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4511553"/>
                <a:ext cx="864096" cy="1014317"/>
              </a:xfrm>
              <a:prstGeom prst="rect">
                <a:avLst/>
              </a:prstGeom>
              <a:blipFill rotWithShape="1">
                <a:blip r:embed="rId4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645295"/>
                <a:ext cx="864096" cy="1014317"/>
              </a:xfrm>
              <a:prstGeom prst="rect">
                <a:avLst/>
              </a:prstGeom>
              <a:blipFill rotWithShape="1">
                <a:blip r:embed="rId5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0014211"/>
              </p:ext>
            </p:extLst>
          </p:nvPr>
        </p:nvGraphicFramePr>
        <p:xfrm>
          <a:off x="827584" y="2176252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272774"/>
              </p:ext>
            </p:extLst>
          </p:nvPr>
        </p:nvGraphicFramePr>
        <p:xfrm>
          <a:off x="827584" y="4274597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439708"/>
              </p:ext>
            </p:extLst>
          </p:nvPr>
        </p:nvGraphicFramePr>
        <p:xfrm>
          <a:off x="5004048" y="2182743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194400"/>
              </p:ext>
            </p:extLst>
          </p:nvPr>
        </p:nvGraphicFramePr>
        <p:xfrm>
          <a:off x="5004048" y="4277031"/>
          <a:ext cx="147998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3328"/>
                <a:gridCol w="493328"/>
                <a:gridCol w="493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144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Vybarvi danou část obrazce: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010002" y="2470780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0002" y="2470780"/>
                <a:ext cx="864096" cy="1014317"/>
              </a:xfrm>
              <a:prstGeom prst="rect">
                <a:avLst/>
              </a:prstGeom>
              <a:blipFill rotWithShape="1">
                <a:blip r:embed="rId2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010002" y="4175132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0002" y="4175132"/>
                <a:ext cx="864096" cy="1014317"/>
              </a:xfrm>
              <a:prstGeom prst="rect">
                <a:avLst/>
              </a:prstGeom>
              <a:blipFill rotWithShape="1">
                <a:blip r:embed="rId3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27317" y="1537934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317" y="1537934"/>
                <a:ext cx="864096" cy="1014317"/>
              </a:xfrm>
              <a:prstGeom prst="rect">
                <a:avLst/>
              </a:prstGeom>
              <a:blipFill rotWithShape="1">
                <a:blip r:embed="rId4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297697" y="3485098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697" y="3485098"/>
                <a:ext cx="864096" cy="1014317"/>
              </a:xfrm>
              <a:prstGeom prst="rect">
                <a:avLst/>
              </a:prstGeom>
              <a:blipFill rotWithShape="1">
                <a:blip r:embed="rId5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1" name="Skupina 20"/>
          <p:cNvGrpSpPr/>
          <p:nvPr/>
        </p:nvGrpSpPr>
        <p:grpSpPr>
          <a:xfrm>
            <a:off x="598442" y="1877952"/>
            <a:ext cx="2356456" cy="334283"/>
            <a:chOff x="598442" y="1877952"/>
            <a:chExt cx="2356456" cy="334283"/>
          </a:xfrm>
        </p:grpSpPr>
        <p:grpSp>
          <p:nvGrpSpPr>
            <p:cNvPr id="20" name="Skupina 19"/>
            <p:cNvGrpSpPr/>
            <p:nvPr/>
          </p:nvGrpSpPr>
          <p:grpSpPr>
            <a:xfrm>
              <a:off x="598442" y="1877952"/>
              <a:ext cx="589182" cy="326912"/>
              <a:chOff x="598442" y="1877952"/>
              <a:chExt cx="589182" cy="326912"/>
            </a:xfrm>
          </p:grpSpPr>
          <p:cxnSp>
            <p:nvCxnSpPr>
              <p:cNvPr id="6" name="Přímá spojnice 5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Skupina 24"/>
            <p:cNvGrpSpPr/>
            <p:nvPr/>
          </p:nvGrpSpPr>
          <p:grpSpPr>
            <a:xfrm>
              <a:off x="1187624" y="1877952"/>
              <a:ext cx="589182" cy="326912"/>
              <a:chOff x="598442" y="1877952"/>
              <a:chExt cx="589182" cy="326912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Skupina 30"/>
            <p:cNvGrpSpPr/>
            <p:nvPr/>
          </p:nvGrpSpPr>
          <p:grpSpPr>
            <a:xfrm>
              <a:off x="2365716" y="1881637"/>
              <a:ext cx="589182" cy="326912"/>
              <a:chOff x="598442" y="1877952"/>
              <a:chExt cx="589182" cy="326912"/>
            </a:xfrm>
          </p:grpSpPr>
          <p:cxnSp>
            <p:nvCxnSpPr>
              <p:cNvPr id="32" name="Přímá spojnice 31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5" name="Skupina 34"/>
            <p:cNvGrpSpPr/>
            <p:nvPr/>
          </p:nvGrpSpPr>
          <p:grpSpPr>
            <a:xfrm>
              <a:off x="1776806" y="1885323"/>
              <a:ext cx="589182" cy="326912"/>
              <a:chOff x="598442" y="1877952"/>
              <a:chExt cx="589182" cy="326912"/>
            </a:xfrm>
          </p:grpSpPr>
          <p:cxnSp>
            <p:nvCxnSpPr>
              <p:cNvPr id="36" name="Přímá spojnice 35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7" name="Skupina 46"/>
          <p:cNvGrpSpPr/>
          <p:nvPr/>
        </p:nvGrpSpPr>
        <p:grpSpPr>
          <a:xfrm>
            <a:off x="613183" y="2818170"/>
            <a:ext cx="2356456" cy="334283"/>
            <a:chOff x="598442" y="1877952"/>
            <a:chExt cx="2356456" cy="334283"/>
          </a:xfrm>
        </p:grpSpPr>
        <p:grpSp>
          <p:nvGrpSpPr>
            <p:cNvPr id="48" name="Skupina 47"/>
            <p:cNvGrpSpPr/>
            <p:nvPr/>
          </p:nvGrpSpPr>
          <p:grpSpPr>
            <a:xfrm>
              <a:off x="598442" y="1877952"/>
              <a:ext cx="589182" cy="326912"/>
              <a:chOff x="598442" y="1877952"/>
              <a:chExt cx="589182" cy="326912"/>
            </a:xfrm>
          </p:grpSpPr>
          <p:cxnSp>
            <p:nvCxnSpPr>
              <p:cNvPr id="61" name="Přímá spojnice 60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Skupina 48"/>
            <p:cNvGrpSpPr/>
            <p:nvPr/>
          </p:nvGrpSpPr>
          <p:grpSpPr>
            <a:xfrm>
              <a:off x="1187624" y="1877952"/>
              <a:ext cx="589182" cy="326912"/>
              <a:chOff x="598442" y="1877952"/>
              <a:chExt cx="589182" cy="326912"/>
            </a:xfrm>
          </p:grpSpPr>
          <p:cxnSp>
            <p:nvCxnSpPr>
              <p:cNvPr id="58" name="Přímá spojnice 57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Skupina 49"/>
            <p:cNvGrpSpPr/>
            <p:nvPr/>
          </p:nvGrpSpPr>
          <p:grpSpPr>
            <a:xfrm>
              <a:off x="2365716" y="1881637"/>
              <a:ext cx="589182" cy="326912"/>
              <a:chOff x="598442" y="1877952"/>
              <a:chExt cx="589182" cy="326912"/>
            </a:xfrm>
          </p:grpSpPr>
          <p:cxnSp>
            <p:nvCxnSpPr>
              <p:cNvPr id="55" name="Přímá spojnice 54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Skupina 50"/>
            <p:cNvGrpSpPr/>
            <p:nvPr/>
          </p:nvGrpSpPr>
          <p:grpSpPr>
            <a:xfrm>
              <a:off x="1776806" y="1885323"/>
              <a:ext cx="589182" cy="326912"/>
              <a:chOff x="598442" y="1877952"/>
              <a:chExt cx="589182" cy="326912"/>
            </a:xfrm>
          </p:grpSpPr>
          <p:cxnSp>
            <p:nvCxnSpPr>
              <p:cNvPr id="52" name="Přímá spojnice 51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0" name="Skupina 149"/>
          <p:cNvGrpSpPr/>
          <p:nvPr/>
        </p:nvGrpSpPr>
        <p:grpSpPr>
          <a:xfrm>
            <a:off x="613319" y="4607474"/>
            <a:ext cx="2946046" cy="341654"/>
            <a:chOff x="613319" y="4607474"/>
            <a:chExt cx="2946046" cy="341654"/>
          </a:xfrm>
        </p:grpSpPr>
        <p:grpSp>
          <p:nvGrpSpPr>
            <p:cNvPr id="39" name="Skupina 38"/>
            <p:cNvGrpSpPr/>
            <p:nvPr/>
          </p:nvGrpSpPr>
          <p:grpSpPr>
            <a:xfrm>
              <a:off x="2970183" y="4607474"/>
              <a:ext cx="589182" cy="326912"/>
              <a:chOff x="598442" y="1877952"/>
              <a:chExt cx="589182" cy="326912"/>
            </a:xfrm>
          </p:grpSpPr>
          <p:cxnSp>
            <p:nvCxnSpPr>
              <p:cNvPr id="40" name="Přímá spojnice 39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Skupina 80"/>
            <p:cNvGrpSpPr/>
            <p:nvPr/>
          </p:nvGrpSpPr>
          <p:grpSpPr>
            <a:xfrm>
              <a:off x="613319" y="4614845"/>
              <a:ext cx="2356456" cy="334283"/>
              <a:chOff x="598442" y="1877952"/>
              <a:chExt cx="2356456" cy="334283"/>
            </a:xfrm>
          </p:grpSpPr>
          <p:grpSp>
            <p:nvGrpSpPr>
              <p:cNvPr id="82" name="Skupina 81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95" name="Přímá spojnice 94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6" name="Přímá spojnice 95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7" name="Přímá spojnice 96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3" name="Skupina 82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92" name="Přímá spojnice 91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Přímá spojnice 92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Přímá spojnice 93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4" name="Skupina 83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89" name="Přímá spojnice 88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Přímá spojnice 89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nice 90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5" name="Skupina 84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86" name="Přímá spojnice 85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nice 87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32" name="Skupina 131"/>
          <p:cNvGrpSpPr/>
          <p:nvPr/>
        </p:nvGrpSpPr>
        <p:grpSpPr>
          <a:xfrm>
            <a:off x="613727" y="5463496"/>
            <a:ext cx="4711824" cy="345339"/>
            <a:chOff x="613727" y="5463496"/>
            <a:chExt cx="4711824" cy="345339"/>
          </a:xfrm>
        </p:grpSpPr>
        <p:grpSp>
          <p:nvGrpSpPr>
            <p:cNvPr id="98" name="Skupina 97"/>
            <p:cNvGrpSpPr/>
            <p:nvPr/>
          </p:nvGrpSpPr>
          <p:grpSpPr>
            <a:xfrm>
              <a:off x="613727" y="5463496"/>
              <a:ext cx="2356456" cy="334283"/>
              <a:chOff x="598442" y="1877952"/>
              <a:chExt cx="2356456" cy="334283"/>
            </a:xfrm>
          </p:grpSpPr>
          <p:grpSp>
            <p:nvGrpSpPr>
              <p:cNvPr id="99" name="Skupina 98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12" name="Přímá spojnice 111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3" name="Přímá spojnice 112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4" name="Přímá spojnice 113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0" name="Skupina 99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09" name="Přímá spojnice 108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0" name="Přímá spojnice 109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1" name="Přímá spojnice 110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1" name="Skupina 100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06" name="Přímá spojnice 105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7" name="Přímá spojnice 106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8" name="Přímá spojnice 107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2" name="Skupina 101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03" name="Přímá spojnice 102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nice 104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15" name="Skupina 114"/>
            <p:cNvGrpSpPr/>
            <p:nvPr/>
          </p:nvGrpSpPr>
          <p:grpSpPr>
            <a:xfrm>
              <a:off x="2969095" y="5474552"/>
              <a:ext cx="2356456" cy="334283"/>
              <a:chOff x="598442" y="1877952"/>
              <a:chExt cx="2356456" cy="334283"/>
            </a:xfrm>
          </p:grpSpPr>
          <p:grpSp>
            <p:nvGrpSpPr>
              <p:cNvPr id="116" name="Skupina 115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29" name="Přímá spojnice 128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0" name="Přímá spojnice 129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1" name="Přímá spojnice 130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7" name="Skupina 116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26" name="Přímá spojnice 125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7" name="Přímá spojnice 126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8" name="Přímá spojnice 127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8" name="Skupina 117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23" name="Přímá spojnice 122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Přímá spojnice 123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Přímá spojnice 124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9" name="Skupina 118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120" name="Přímá spojnice 119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Přímá spojnice 120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Přímá spojnice 121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49" name="Skupina 148"/>
          <p:cNvGrpSpPr/>
          <p:nvPr/>
        </p:nvGrpSpPr>
        <p:grpSpPr>
          <a:xfrm>
            <a:off x="612911" y="3766194"/>
            <a:ext cx="3535636" cy="334283"/>
            <a:chOff x="612911" y="3766194"/>
            <a:chExt cx="3535636" cy="334283"/>
          </a:xfrm>
        </p:grpSpPr>
        <p:grpSp>
          <p:nvGrpSpPr>
            <p:cNvPr id="64" name="Skupina 63"/>
            <p:cNvGrpSpPr/>
            <p:nvPr/>
          </p:nvGrpSpPr>
          <p:grpSpPr>
            <a:xfrm>
              <a:off x="612911" y="3766194"/>
              <a:ext cx="2356456" cy="334283"/>
              <a:chOff x="598442" y="1877952"/>
              <a:chExt cx="2356456" cy="334283"/>
            </a:xfrm>
          </p:grpSpPr>
          <p:grpSp>
            <p:nvGrpSpPr>
              <p:cNvPr id="65" name="Skupina 64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78" name="Přímá spojnice 77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nice 78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Přímá spojnice 79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" name="Skupina 65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75" name="Přímá spojnice 74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nice 75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Přímá spojnice 76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7" name="Skupina 66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72" name="Přímá spojnice 71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Přímá spojnice 72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73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" name="Skupina 67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69" name="Přímá spojnice 68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33" name="Skupina 132"/>
            <p:cNvGrpSpPr/>
            <p:nvPr/>
          </p:nvGrpSpPr>
          <p:grpSpPr>
            <a:xfrm>
              <a:off x="2970183" y="3769879"/>
              <a:ext cx="589182" cy="326912"/>
              <a:chOff x="598442" y="1877952"/>
              <a:chExt cx="589182" cy="326912"/>
            </a:xfrm>
          </p:grpSpPr>
          <p:cxnSp>
            <p:nvCxnSpPr>
              <p:cNvPr id="134" name="Přímá spojnice 133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Přímá spojnice 135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7" name="Skupina 136"/>
            <p:cNvGrpSpPr/>
            <p:nvPr/>
          </p:nvGrpSpPr>
          <p:grpSpPr>
            <a:xfrm>
              <a:off x="3559365" y="3769879"/>
              <a:ext cx="589182" cy="326912"/>
              <a:chOff x="598442" y="1877952"/>
              <a:chExt cx="589182" cy="326912"/>
            </a:xfrm>
          </p:grpSpPr>
          <p:cxnSp>
            <p:nvCxnSpPr>
              <p:cNvPr id="138" name="Přímá spojnice 137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5" name="TextovéPole 144"/>
              <p:cNvSpPr txBox="1"/>
              <p:nvPr/>
            </p:nvSpPr>
            <p:spPr>
              <a:xfrm>
                <a:off x="5789515" y="5116107"/>
                <a:ext cx="864096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5" name="TextovéPole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9515" y="5116107"/>
                <a:ext cx="864096" cy="1017523"/>
              </a:xfrm>
              <a:prstGeom prst="rect">
                <a:avLst/>
              </a:prstGeom>
              <a:blipFill rotWithShape="1">
                <a:blip r:embed="rId6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76570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24" grpId="0"/>
      <p:bldP spid="26" grpId="0"/>
      <p:bldP spid="27" grpId="0"/>
      <p:bldP spid="1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Vybarvi danou část obrazce - řešení: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010002" y="2470780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0002" y="2470780"/>
                <a:ext cx="864096" cy="1014317"/>
              </a:xfrm>
              <a:prstGeom prst="rect">
                <a:avLst/>
              </a:prstGeom>
              <a:blipFill rotWithShape="1">
                <a:blip r:embed="rId2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010002" y="4175132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0002" y="4175132"/>
                <a:ext cx="864096" cy="1014317"/>
              </a:xfrm>
              <a:prstGeom prst="rect">
                <a:avLst/>
              </a:prstGeom>
              <a:blipFill rotWithShape="1">
                <a:blip r:embed="rId3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27317" y="1537934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317" y="1537934"/>
                <a:ext cx="864096" cy="1014317"/>
              </a:xfrm>
              <a:prstGeom prst="rect">
                <a:avLst/>
              </a:prstGeom>
              <a:blipFill rotWithShape="1">
                <a:blip r:embed="rId4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297697" y="3485098"/>
                <a:ext cx="864096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697" y="3485098"/>
                <a:ext cx="864096" cy="1014317"/>
              </a:xfrm>
              <a:prstGeom prst="rect">
                <a:avLst/>
              </a:prstGeom>
              <a:blipFill rotWithShape="1">
                <a:blip r:embed="rId5"/>
                <a:stretch>
                  <a:fillRect b="-1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598442" y="1877952"/>
            <a:ext cx="2356456" cy="334283"/>
            <a:chOff x="598442" y="1877952"/>
            <a:chExt cx="2356456" cy="334283"/>
          </a:xfrm>
        </p:grpSpPr>
        <p:grpSp>
          <p:nvGrpSpPr>
            <p:cNvPr id="21" name="Skupina 20"/>
            <p:cNvGrpSpPr/>
            <p:nvPr/>
          </p:nvGrpSpPr>
          <p:grpSpPr>
            <a:xfrm>
              <a:off x="598442" y="1877952"/>
              <a:ext cx="2356456" cy="334283"/>
              <a:chOff x="598442" y="1877952"/>
              <a:chExt cx="2356456" cy="334283"/>
            </a:xfrm>
          </p:grpSpPr>
          <p:grpSp>
            <p:nvGrpSpPr>
              <p:cNvPr id="20" name="Skupina 19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6" name="Přímá spojnice 5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Přímá spojnice 22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5" name="Skupina 24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28" name="Přímá spojnice 27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1" name="Skupina 30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32" name="Přímá spojnice 31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nice 32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nice 33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5" name="Skupina 34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36" name="Přímá spojnice 35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nice 36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nice 37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46" name="Přímá spojnice 45"/>
            <p:cNvCxnSpPr/>
            <p:nvPr/>
          </p:nvCxnSpPr>
          <p:spPr>
            <a:xfrm>
              <a:off x="598442" y="2084476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5" name="TextovéPole 144"/>
              <p:cNvSpPr txBox="1"/>
              <p:nvPr/>
            </p:nvSpPr>
            <p:spPr>
              <a:xfrm>
                <a:off x="5789515" y="5116107"/>
                <a:ext cx="864096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5" name="TextovéPole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9515" y="5116107"/>
                <a:ext cx="864096" cy="1017523"/>
              </a:xfrm>
              <a:prstGeom prst="rect">
                <a:avLst/>
              </a:prstGeom>
              <a:blipFill rotWithShape="1">
                <a:blip r:embed="rId6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613183" y="2818170"/>
            <a:ext cx="2356456" cy="334283"/>
            <a:chOff x="613183" y="2818170"/>
            <a:chExt cx="2356456" cy="334283"/>
          </a:xfrm>
        </p:grpSpPr>
        <p:grpSp>
          <p:nvGrpSpPr>
            <p:cNvPr id="47" name="Skupina 46"/>
            <p:cNvGrpSpPr/>
            <p:nvPr/>
          </p:nvGrpSpPr>
          <p:grpSpPr>
            <a:xfrm>
              <a:off x="613183" y="2818170"/>
              <a:ext cx="2356456" cy="334283"/>
              <a:chOff x="598442" y="1877952"/>
              <a:chExt cx="2356456" cy="334283"/>
            </a:xfrm>
          </p:grpSpPr>
          <p:grpSp>
            <p:nvGrpSpPr>
              <p:cNvPr id="48" name="Skupina 47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61" name="Přímá spojnice 60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Přímá spojnice 62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9" name="Skupina 48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58" name="Přímá spojnice 57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0" name="Skupina 49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55" name="Přímá spojnice 54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1" name="Skupina 50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52" name="Přímá spojnice 51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46" name="Přímá spojnice 145"/>
            <p:cNvCxnSpPr/>
            <p:nvPr/>
          </p:nvCxnSpPr>
          <p:spPr>
            <a:xfrm>
              <a:off x="613999" y="3035580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Přímá spojnice 147"/>
            <p:cNvCxnSpPr/>
            <p:nvPr/>
          </p:nvCxnSpPr>
          <p:spPr>
            <a:xfrm>
              <a:off x="1203181" y="3035580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612911" y="3766194"/>
            <a:ext cx="3535636" cy="334283"/>
            <a:chOff x="612911" y="3766194"/>
            <a:chExt cx="3535636" cy="334283"/>
          </a:xfrm>
        </p:grpSpPr>
        <p:grpSp>
          <p:nvGrpSpPr>
            <p:cNvPr id="64" name="Skupina 63"/>
            <p:cNvGrpSpPr/>
            <p:nvPr/>
          </p:nvGrpSpPr>
          <p:grpSpPr>
            <a:xfrm>
              <a:off x="612911" y="3766194"/>
              <a:ext cx="2356456" cy="334283"/>
              <a:chOff x="598442" y="1877952"/>
              <a:chExt cx="2356456" cy="334283"/>
            </a:xfrm>
          </p:grpSpPr>
          <p:grpSp>
            <p:nvGrpSpPr>
              <p:cNvPr id="65" name="Skupina 64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78" name="Přímá spojnice 77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nice 78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Přímá spojnice 79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" name="Skupina 65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75" name="Přímá spojnice 74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nice 75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Přímá spojnice 76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7" name="Skupina 66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72" name="Přímá spojnice 71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Přímá spojnice 72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73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8" name="Skupina 67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69" name="Přímá spojnice 68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33" name="Skupina 132"/>
            <p:cNvGrpSpPr/>
            <p:nvPr/>
          </p:nvGrpSpPr>
          <p:grpSpPr>
            <a:xfrm>
              <a:off x="2970183" y="3769879"/>
              <a:ext cx="589182" cy="326912"/>
              <a:chOff x="598442" y="1877952"/>
              <a:chExt cx="589182" cy="326912"/>
            </a:xfrm>
          </p:grpSpPr>
          <p:cxnSp>
            <p:nvCxnSpPr>
              <p:cNvPr id="134" name="Přímá spojnice 133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Přímá spojnice 135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7" name="Skupina 136"/>
            <p:cNvGrpSpPr/>
            <p:nvPr/>
          </p:nvGrpSpPr>
          <p:grpSpPr>
            <a:xfrm>
              <a:off x="3559365" y="3769879"/>
              <a:ext cx="589182" cy="326912"/>
              <a:chOff x="598442" y="1877952"/>
              <a:chExt cx="589182" cy="326912"/>
            </a:xfrm>
          </p:grpSpPr>
          <p:cxnSp>
            <p:nvCxnSpPr>
              <p:cNvPr id="138" name="Přímá spojnice 137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41" name="Přímá spojnice 140"/>
            <p:cNvCxnSpPr/>
            <p:nvPr/>
          </p:nvCxnSpPr>
          <p:spPr>
            <a:xfrm>
              <a:off x="1213925" y="3988296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Přímá spojnice 141"/>
            <p:cNvCxnSpPr/>
            <p:nvPr/>
          </p:nvCxnSpPr>
          <p:spPr>
            <a:xfrm>
              <a:off x="625015" y="3988875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591544" y="4607474"/>
            <a:ext cx="2967821" cy="341654"/>
            <a:chOff x="591544" y="4607474"/>
            <a:chExt cx="2967821" cy="341654"/>
          </a:xfrm>
        </p:grpSpPr>
        <p:grpSp>
          <p:nvGrpSpPr>
            <p:cNvPr id="39" name="Skupina 38"/>
            <p:cNvGrpSpPr/>
            <p:nvPr/>
          </p:nvGrpSpPr>
          <p:grpSpPr>
            <a:xfrm>
              <a:off x="2970183" y="4607474"/>
              <a:ext cx="589182" cy="326912"/>
              <a:chOff x="598442" y="1877952"/>
              <a:chExt cx="589182" cy="326912"/>
            </a:xfrm>
          </p:grpSpPr>
          <p:cxnSp>
            <p:nvCxnSpPr>
              <p:cNvPr id="40" name="Přímá spojnice 39"/>
              <p:cNvCxnSpPr/>
              <p:nvPr/>
            </p:nvCxnSpPr>
            <p:spPr>
              <a:xfrm>
                <a:off x="598442" y="2060848"/>
                <a:ext cx="58918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598442" y="1885323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1187352" y="1877952"/>
                <a:ext cx="0" cy="31954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Skupina 80"/>
            <p:cNvGrpSpPr/>
            <p:nvPr/>
          </p:nvGrpSpPr>
          <p:grpSpPr>
            <a:xfrm>
              <a:off x="613319" y="4614845"/>
              <a:ext cx="2356456" cy="334283"/>
              <a:chOff x="598442" y="1877952"/>
              <a:chExt cx="2356456" cy="334283"/>
            </a:xfrm>
          </p:grpSpPr>
          <p:grpSp>
            <p:nvGrpSpPr>
              <p:cNvPr id="82" name="Skupina 81"/>
              <p:cNvGrpSpPr/>
              <p:nvPr/>
            </p:nvGrpSpPr>
            <p:grpSpPr>
              <a:xfrm>
                <a:off x="598442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95" name="Přímá spojnice 94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6" name="Přímá spojnice 95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7" name="Přímá spojnice 96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3" name="Skupina 82"/>
              <p:cNvGrpSpPr/>
              <p:nvPr/>
            </p:nvGrpSpPr>
            <p:grpSpPr>
              <a:xfrm>
                <a:off x="1187624" y="1877952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92" name="Přímá spojnice 91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Přímá spojnice 92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Přímá spojnice 93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4" name="Skupina 83"/>
              <p:cNvGrpSpPr/>
              <p:nvPr/>
            </p:nvGrpSpPr>
            <p:grpSpPr>
              <a:xfrm>
                <a:off x="2365716" y="1881637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89" name="Přímá spojnice 88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Přímá spojnice 89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nice 90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5" name="Skupina 84"/>
              <p:cNvGrpSpPr/>
              <p:nvPr/>
            </p:nvGrpSpPr>
            <p:grpSpPr>
              <a:xfrm>
                <a:off x="1776806" y="1885323"/>
                <a:ext cx="589182" cy="326912"/>
                <a:chOff x="598442" y="1877952"/>
                <a:chExt cx="589182" cy="326912"/>
              </a:xfrm>
            </p:grpSpPr>
            <p:cxnSp>
              <p:nvCxnSpPr>
                <p:cNvPr id="86" name="Přímá spojnice 85"/>
                <p:cNvCxnSpPr/>
                <p:nvPr/>
              </p:nvCxnSpPr>
              <p:spPr>
                <a:xfrm>
                  <a:off x="598442" y="2060848"/>
                  <a:ext cx="58918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>
                  <a:off x="598442" y="1885323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nice 87"/>
                <p:cNvCxnSpPr/>
                <p:nvPr/>
              </p:nvCxnSpPr>
              <p:spPr>
                <a:xfrm>
                  <a:off x="1187352" y="1877952"/>
                  <a:ext cx="0" cy="31954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43" name="Přímá spojnice 142"/>
            <p:cNvCxnSpPr/>
            <p:nvPr/>
          </p:nvCxnSpPr>
          <p:spPr>
            <a:xfrm>
              <a:off x="1213925" y="4809624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Přímá spojnice 143"/>
            <p:cNvCxnSpPr/>
            <p:nvPr/>
          </p:nvCxnSpPr>
          <p:spPr>
            <a:xfrm>
              <a:off x="591544" y="4809624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598714" y="5463496"/>
            <a:ext cx="4726837" cy="345339"/>
            <a:chOff x="598714" y="5463496"/>
            <a:chExt cx="4726837" cy="345339"/>
          </a:xfrm>
        </p:grpSpPr>
        <p:cxnSp>
          <p:nvCxnSpPr>
            <p:cNvPr id="43" name="Přímá spojnice 42"/>
            <p:cNvCxnSpPr/>
            <p:nvPr/>
          </p:nvCxnSpPr>
          <p:spPr>
            <a:xfrm>
              <a:off x="1776534" y="5672324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2" name="Skupina 131"/>
            <p:cNvGrpSpPr/>
            <p:nvPr/>
          </p:nvGrpSpPr>
          <p:grpSpPr>
            <a:xfrm>
              <a:off x="613727" y="5463496"/>
              <a:ext cx="4711824" cy="345339"/>
              <a:chOff x="613727" y="5463496"/>
              <a:chExt cx="4711824" cy="345339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613727" y="5463496"/>
                <a:ext cx="2356456" cy="334283"/>
                <a:chOff x="598442" y="1877952"/>
                <a:chExt cx="2356456" cy="334283"/>
              </a:xfrm>
            </p:grpSpPr>
            <p:grpSp>
              <p:nvGrpSpPr>
                <p:cNvPr id="99" name="Skupina 98"/>
                <p:cNvGrpSpPr/>
                <p:nvPr/>
              </p:nvGrpSpPr>
              <p:grpSpPr>
                <a:xfrm>
                  <a:off x="598442" y="1877952"/>
                  <a:ext cx="589182" cy="326912"/>
                  <a:chOff x="598442" y="1877952"/>
                  <a:chExt cx="589182" cy="326912"/>
                </a:xfrm>
              </p:grpSpPr>
              <p:cxnSp>
                <p:nvCxnSpPr>
                  <p:cNvPr id="112" name="Přímá spojnice 111"/>
                  <p:cNvCxnSpPr/>
                  <p:nvPr/>
                </p:nvCxnSpPr>
                <p:spPr>
                  <a:xfrm>
                    <a:off x="598442" y="206084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3" name="Přímá spojnice 112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4" name="Přímá spojnice 113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00" name="Skupina 99"/>
                <p:cNvGrpSpPr/>
                <p:nvPr/>
              </p:nvGrpSpPr>
              <p:grpSpPr>
                <a:xfrm>
                  <a:off x="1187624" y="1877952"/>
                  <a:ext cx="589182" cy="326912"/>
                  <a:chOff x="598442" y="1877952"/>
                  <a:chExt cx="589182" cy="326912"/>
                </a:xfrm>
              </p:grpSpPr>
              <p:cxnSp>
                <p:nvCxnSpPr>
                  <p:cNvPr id="109" name="Přímá spojnice 108"/>
                  <p:cNvCxnSpPr/>
                  <p:nvPr/>
                </p:nvCxnSpPr>
                <p:spPr>
                  <a:xfrm>
                    <a:off x="598442" y="206084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0" name="Přímá spojnice 109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1" name="Přímá spojnice 110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01" name="Skupina 100"/>
                <p:cNvGrpSpPr/>
                <p:nvPr/>
              </p:nvGrpSpPr>
              <p:grpSpPr>
                <a:xfrm>
                  <a:off x="2365716" y="1881637"/>
                  <a:ext cx="589182" cy="326912"/>
                  <a:chOff x="598442" y="1877952"/>
                  <a:chExt cx="589182" cy="326912"/>
                </a:xfrm>
              </p:grpSpPr>
              <p:cxnSp>
                <p:nvCxnSpPr>
                  <p:cNvPr id="106" name="Přímá spojnice 105"/>
                  <p:cNvCxnSpPr/>
                  <p:nvPr/>
                </p:nvCxnSpPr>
                <p:spPr>
                  <a:xfrm>
                    <a:off x="598442" y="206084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7" name="Přímá spojnice 106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8" name="Přímá spojnice 107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02" name="Skupina 101"/>
                <p:cNvGrpSpPr/>
                <p:nvPr/>
              </p:nvGrpSpPr>
              <p:grpSpPr>
                <a:xfrm>
                  <a:off x="1776806" y="1885323"/>
                  <a:ext cx="599926" cy="326912"/>
                  <a:chOff x="598442" y="1877952"/>
                  <a:chExt cx="599926" cy="326912"/>
                </a:xfrm>
              </p:grpSpPr>
              <p:cxnSp>
                <p:nvCxnSpPr>
                  <p:cNvPr id="103" name="Přímá spojnice 102"/>
                  <p:cNvCxnSpPr/>
                  <p:nvPr/>
                </p:nvCxnSpPr>
                <p:spPr>
                  <a:xfrm>
                    <a:off x="609186" y="204877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4" name="Přímá spojnice 103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5" name="Přímá spojnice 104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15" name="Skupina 114"/>
              <p:cNvGrpSpPr/>
              <p:nvPr/>
            </p:nvGrpSpPr>
            <p:grpSpPr>
              <a:xfrm>
                <a:off x="2969095" y="5474552"/>
                <a:ext cx="2356456" cy="334283"/>
                <a:chOff x="598442" y="1877952"/>
                <a:chExt cx="2356456" cy="334283"/>
              </a:xfrm>
            </p:grpSpPr>
            <p:grpSp>
              <p:nvGrpSpPr>
                <p:cNvPr id="116" name="Skupina 115"/>
                <p:cNvGrpSpPr/>
                <p:nvPr/>
              </p:nvGrpSpPr>
              <p:grpSpPr>
                <a:xfrm>
                  <a:off x="598442" y="1877952"/>
                  <a:ext cx="589182" cy="326912"/>
                  <a:chOff x="598442" y="1877952"/>
                  <a:chExt cx="589182" cy="326912"/>
                </a:xfrm>
              </p:grpSpPr>
              <p:cxnSp>
                <p:nvCxnSpPr>
                  <p:cNvPr id="129" name="Přímá spojnice 128"/>
                  <p:cNvCxnSpPr/>
                  <p:nvPr/>
                </p:nvCxnSpPr>
                <p:spPr>
                  <a:xfrm>
                    <a:off x="598442" y="206084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0" name="Přímá spojnice 129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1" name="Přímá spojnice 130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17" name="Skupina 116"/>
                <p:cNvGrpSpPr/>
                <p:nvPr/>
              </p:nvGrpSpPr>
              <p:grpSpPr>
                <a:xfrm>
                  <a:off x="1187624" y="1877952"/>
                  <a:ext cx="589182" cy="326912"/>
                  <a:chOff x="598442" y="1877952"/>
                  <a:chExt cx="589182" cy="326912"/>
                </a:xfrm>
              </p:grpSpPr>
              <p:cxnSp>
                <p:nvCxnSpPr>
                  <p:cNvPr id="126" name="Přímá spojnice 125"/>
                  <p:cNvCxnSpPr/>
                  <p:nvPr/>
                </p:nvCxnSpPr>
                <p:spPr>
                  <a:xfrm>
                    <a:off x="598442" y="206084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7" name="Přímá spojnice 126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8" name="Přímá spojnice 127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18" name="Skupina 117"/>
                <p:cNvGrpSpPr/>
                <p:nvPr/>
              </p:nvGrpSpPr>
              <p:grpSpPr>
                <a:xfrm>
                  <a:off x="2365716" y="1881637"/>
                  <a:ext cx="589182" cy="326912"/>
                  <a:chOff x="598442" y="1877952"/>
                  <a:chExt cx="589182" cy="326912"/>
                </a:xfrm>
              </p:grpSpPr>
              <p:cxnSp>
                <p:nvCxnSpPr>
                  <p:cNvPr id="123" name="Přímá spojnice 122"/>
                  <p:cNvCxnSpPr/>
                  <p:nvPr/>
                </p:nvCxnSpPr>
                <p:spPr>
                  <a:xfrm>
                    <a:off x="598442" y="206084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4" name="Přímá spojnice 123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5" name="Přímá spojnice 124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19" name="Skupina 118"/>
                <p:cNvGrpSpPr/>
                <p:nvPr/>
              </p:nvGrpSpPr>
              <p:grpSpPr>
                <a:xfrm>
                  <a:off x="1776806" y="1885323"/>
                  <a:ext cx="589182" cy="326912"/>
                  <a:chOff x="598442" y="1877952"/>
                  <a:chExt cx="589182" cy="326912"/>
                </a:xfrm>
              </p:grpSpPr>
              <p:cxnSp>
                <p:nvCxnSpPr>
                  <p:cNvPr id="120" name="Přímá spojnice 119"/>
                  <p:cNvCxnSpPr/>
                  <p:nvPr/>
                </p:nvCxnSpPr>
                <p:spPr>
                  <a:xfrm>
                    <a:off x="598442" y="2060848"/>
                    <a:ext cx="589182" cy="0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1" name="Přímá spojnice 120"/>
                  <p:cNvCxnSpPr/>
                  <p:nvPr/>
                </p:nvCxnSpPr>
                <p:spPr>
                  <a:xfrm>
                    <a:off x="598442" y="1885323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2" name="Přímá spojnice 121"/>
                  <p:cNvCxnSpPr/>
                  <p:nvPr/>
                </p:nvCxnSpPr>
                <p:spPr>
                  <a:xfrm>
                    <a:off x="1187352" y="1877952"/>
                    <a:ext cx="0" cy="319541"/>
                  </a:xfrm>
                  <a:prstGeom prst="line">
                    <a:avLst/>
                  </a:prstGeom>
                  <a:ln w="2857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cxnSp>
          <p:nvCxnSpPr>
            <p:cNvPr id="147" name="Přímá spojnice 146"/>
            <p:cNvCxnSpPr/>
            <p:nvPr/>
          </p:nvCxnSpPr>
          <p:spPr>
            <a:xfrm>
              <a:off x="2381273" y="5677696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/>
            <p:nvPr/>
          </p:nvCxnSpPr>
          <p:spPr>
            <a:xfrm>
              <a:off x="1187896" y="5664819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Přímá spojnice 149"/>
            <p:cNvCxnSpPr/>
            <p:nvPr/>
          </p:nvCxnSpPr>
          <p:spPr>
            <a:xfrm>
              <a:off x="598714" y="5664819"/>
              <a:ext cx="588910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53549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637</TotalTime>
  <Words>224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Vybarvi danou část obrazce:</vt:lpstr>
      <vt:lpstr>Vybarvi danou část obrazce – řešení:</vt:lpstr>
      <vt:lpstr>Vybarvi danou část obrazce:</vt:lpstr>
      <vt:lpstr>Vybarvi danou část obrazce - řešení:</vt:lpstr>
      <vt:lpstr>Vybarvi danou část obrazce:</vt:lpstr>
      <vt:lpstr>Vybarvi danou část obrazce - řešení: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59</cp:revision>
  <dcterms:created xsi:type="dcterms:W3CDTF">2011-06-20T10:40:08Z</dcterms:created>
  <dcterms:modified xsi:type="dcterms:W3CDTF">2013-05-08T11:15:13Z</dcterms:modified>
</cp:coreProperties>
</file>