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67" r:id="rId4"/>
    <p:sldId id="268" r:id="rId5"/>
    <p:sldId id="270" r:id="rId6"/>
    <p:sldId id="27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00"/>
    <a:srgbClr val="FFFFCC"/>
    <a:srgbClr val="FFCC99"/>
    <a:srgbClr val="FF3300"/>
    <a:srgbClr val="66FF66"/>
    <a:srgbClr val="009900"/>
    <a:srgbClr val="FFCCFF"/>
    <a:srgbClr val="FF3399"/>
    <a:srgbClr val="800080"/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VY_32_INOVACE_03M_Zlomek</a:t>
          </a:r>
          <a:r>
            <a:rPr lang="cs-CZ" sz="1600" baseline="0" dirty="0" smtClean="0">
              <a:solidFill>
                <a:schemeClr val="tx2"/>
              </a:solidFill>
            </a:rPr>
            <a:t>, výpočet 1 části z celku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Zlomky a desetinná čísla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C04C85-9B72-4C03-A996-E0986C4DF796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</dgm:pt>
    <dgm:pt modelId="{AEDB0A4F-2D24-442F-B652-E0603EC7AA0B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C6B2DBFA-0B66-489B-80DB-8F4C871F5454}" type="parTrans" cxnId="{EDEF4230-A56B-4521-9DC8-287933B337BC}">
      <dgm:prSet/>
      <dgm:spPr/>
      <dgm:t>
        <a:bodyPr/>
        <a:lstStyle/>
        <a:p>
          <a:endParaRPr lang="cs-CZ"/>
        </a:p>
      </dgm:t>
    </dgm:pt>
    <dgm:pt modelId="{051E3475-FEC7-4FB7-9796-B9542B72239A}" type="sibTrans" cxnId="{EDEF4230-A56B-4521-9DC8-287933B337BC}">
      <dgm:prSet/>
      <dgm:spPr/>
      <dgm:t>
        <a:bodyPr/>
        <a:lstStyle/>
        <a:p>
          <a:endParaRPr lang="cs-CZ"/>
        </a:p>
      </dgm:t>
    </dgm:pt>
    <dgm:pt modelId="{FA37D001-6852-421E-96E3-297E3E6DD0F3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BA5A5C7D-7E55-4B8E-BC2B-C8A32FC1CD82}" type="parTrans" cxnId="{4CDDCC41-3E80-450F-B494-1BC9432DEF50}">
      <dgm:prSet/>
      <dgm:spPr/>
      <dgm:t>
        <a:bodyPr/>
        <a:lstStyle/>
        <a:p>
          <a:endParaRPr lang="cs-CZ"/>
        </a:p>
      </dgm:t>
    </dgm:pt>
    <dgm:pt modelId="{504F3614-A8FF-428A-9C9F-C24D19DDB3F9}" type="sibTrans" cxnId="{4CDDCC41-3E80-450F-B494-1BC9432DEF50}">
      <dgm:prSet/>
      <dgm:spPr/>
      <dgm:t>
        <a:bodyPr/>
        <a:lstStyle/>
        <a:p>
          <a:endParaRPr lang="cs-CZ"/>
        </a:p>
      </dgm:t>
    </dgm:pt>
    <dgm:pt modelId="{C2ACB60D-3BEF-46E5-BE10-ED52FD18D2A9}">
      <dgm:prSet phldrT="[Text]"/>
      <dgm:spPr>
        <a:solidFill>
          <a:srgbClr val="FF3399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A6B812B7-290F-45FF-ACA0-A27DA3D839B7}" type="parTrans" cxnId="{F9D97D41-91F2-4C9B-9274-31DE635E8ABD}">
      <dgm:prSet/>
      <dgm:spPr/>
      <dgm:t>
        <a:bodyPr/>
        <a:lstStyle/>
        <a:p>
          <a:endParaRPr lang="cs-CZ"/>
        </a:p>
      </dgm:t>
    </dgm:pt>
    <dgm:pt modelId="{45125507-1F7E-438A-A803-53ABDC772162}" type="sibTrans" cxnId="{F9D97D41-91F2-4C9B-9274-31DE635E8ABD}">
      <dgm:prSet/>
      <dgm:spPr/>
      <dgm:t>
        <a:bodyPr/>
        <a:lstStyle/>
        <a:p>
          <a:endParaRPr lang="cs-CZ"/>
        </a:p>
      </dgm:t>
    </dgm:pt>
    <dgm:pt modelId="{C5B74093-696E-4B06-9519-2CA3BCD1151D}" type="pres">
      <dgm:prSet presAssocID="{B8C04C85-9B72-4C03-A996-E0986C4DF796}" presName="compositeShape" presStyleCnt="0">
        <dgm:presLayoutVars>
          <dgm:chMax val="7"/>
          <dgm:dir/>
          <dgm:resizeHandles val="exact"/>
        </dgm:presLayoutVars>
      </dgm:prSet>
      <dgm:spPr/>
    </dgm:pt>
    <dgm:pt modelId="{A3379F0C-A9CF-477C-A203-D6BED83EF6C5}" type="pres">
      <dgm:prSet presAssocID="{B8C04C85-9B72-4C03-A996-E0986C4DF796}" presName="wedge1" presStyleLbl="node1" presStyleIdx="0" presStyleCnt="3" custLinFactNeighborX="-3202" custLinFactNeighborY="2973"/>
      <dgm:spPr/>
      <dgm:t>
        <a:bodyPr/>
        <a:lstStyle/>
        <a:p>
          <a:endParaRPr lang="cs-CZ"/>
        </a:p>
      </dgm:t>
    </dgm:pt>
    <dgm:pt modelId="{66F26175-3707-40E3-AEE2-38A54B10A905}" type="pres">
      <dgm:prSet presAssocID="{B8C04C85-9B72-4C03-A996-E0986C4DF796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181BB2-F8D9-4D49-BF35-1C352AA33893}" type="pres">
      <dgm:prSet presAssocID="{B8C04C85-9B72-4C03-A996-E0986C4DF796}" presName="wedge2" presStyleLbl="node1" presStyleIdx="1" presStyleCnt="3" custLinFactNeighborX="-156" custLinFactNeighborY="2106"/>
      <dgm:spPr/>
      <dgm:t>
        <a:bodyPr/>
        <a:lstStyle/>
        <a:p>
          <a:endParaRPr lang="cs-CZ"/>
        </a:p>
      </dgm:t>
    </dgm:pt>
    <dgm:pt modelId="{4049DD1D-AE4D-4AE9-A202-E0D76B70F0CA}" type="pres">
      <dgm:prSet presAssocID="{B8C04C85-9B72-4C03-A996-E0986C4DF796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A00242-0808-4523-AC70-4F115F30D9B4}" type="pres">
      <dgm:prSet presAssocID="{B8C04C85-9B72-4C03-A996-E0986C4DF796}" presName="wedge3" presStyleLbl="node1" presStyleIdx="2" presStyleCnt="3" custLinFactNeighborX="-2266" custLinFactNeighborY="-3"/>
      <dgm:spPr/>
      <dgm:t>
        <a:bodyPr/>
        <a:lstStyle/>
        <a:p>
          <a:endParaRPr lang="cs-CZ"/>
        </a:p>
      </dgm:t>
    </dgm:pt>
    <dgm:pt modelId="{F2E7D60A-05D1-46AA-99D1-F09F1293849F}" type="pres">
      <dgm:prSet presAssocID="{B8C04C85-9B72-4C03-A996-E0986C4DF796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DDCC41-3E80-450F-B494-1BC9432DEF50}" srcId="{B8C04C85-9B72-4C03-A996-E0986C4DF796}" destId="{FA37D001-6852-421E-96E3-297E3E6DD0F3}" srcOrd="1" destOrd="0" parTransId="{BA5A5C7D-7E55-4B8E-BC2B-C8A32FC1CD82}" sibTransId="{504F3614-A8FF-428A-9C9F-C24D19DDB3F9}"/>
    <dgm:cxn modelId="{9A4D1E86-DB50-48CB-87F8-AB10CF09733D}" type="presOf" srcId="{C2ACB60D-3BEF-46E5-BE10-ED52FD18D2A9}" destId="{F2E7D60A-05D1-46AA-99D1-F09F1293849F}" srcOrd="1" destOrd="0" presId="urn:microsoft.com/office/officeart/2005/8/layout/chart3"/>
    <dgm:cxn modelId="{3225B659-B6EA-4F76-9B42-CC3F60EBF139}" type="presOf" srcId="{FA37D001-6852-421E-96E3-297E3E6DD0F3}" destId="{87181BB2-F8D9-4D49-BF35-1C352AA33893}" srcOrd="0" destOrd="0" presId="urn:microsoft.com/office/officeart/2005/8/layout/chart3"/>
    <dgm:cxn modelId="{076636DD-A8A7-4723-AFCC-0CBD543A98B7}" type="presOf" srcId="{C2ACB60D-3BEF-46E5-BE10-ED52FD18D2A9}" destId="{79A00242-0808-4523-AC70-4F115F30D9B4}" srcOrd="0" destOrd="0" presId="urn:microsoft.com/office/officeart/2005/8/layout/chart3"/>
    <dgm:cxn modelId="{7570AB9C-F641-4444-8C4F-106B6B4EAD28}" type="presOf" srcId="{AEDB0A4F-2D24-442F-B652-E0603EC7AA0B}" destId="{A3379F0C-A9CF-477C-A203-D6BED83EF6C5}" srcOrd="0" destOrd="0" presId="urn:microsoft.com/office/officeart/2005/8/layout/chart3"/>
    <dgm:cxn modelId="{F9D97D41-91F2-4C9B-9274-31DE635E8ABD}" srcId="{B8C04C85-9B72-4C03-A996-E0986C4DF796}" destId="{C2ACB60D-3BEF-46E5-BE10-ED52FD18D2A9}" srcOrd="2" destOrd="0" parTransId="{A6B812B7-290F-45FF-ACA0-A27DA3D839B7}" sibTransId="{45125507-1F7E-438A-A803-53ABDC772162}"/>
    <dgm:cxn modelId="{6AC9D572-7B7B-412B-A99F-6804292F69C4}" type="presOf" srcId="{B8C04C85-9B72-4C03-A996-E0986C4DF796}" destId="{C5B74093-696E-4B06-9519-2CA3BCD1151D}" srcOrd="0" destOrd="0" presId="urn:microsoft.com/office/officeart/2005/8/layout/chart3"/>
    <dgm:cxn modelId="{CD412CA8-662C-4603-B135-A9E45324581E}" type="presOf" srcId="{FA37D001-6852-421E-96E3-297E3E6DD0F3}" destId="{4049DD1D-AE4D-4AE9-A202-E0D76B70F0CA}" srcOrd="1" destOrd="0" presId="urn:microsoft.com/office/officeart/2005/8/layout/chart3"/>
    <dgm:cxn modelId="{B9D5DB5E-08DA-4AC2-9412-DDD5B193F613}" type="presOf" srcId="{AEDB0A4F-2D24-442F-B652-E0603EC7AA0B}" destId="{66F26175-3707-40E3-AEE2-38A54B10A905}" srcOrd="1" destOrd="0" presId="urn:microsoft.com/office/officeart/2005/8/layout/chart3"/>
    <dgm:cxn modelId="{EDEF4230-A56B-4521-9DC8-287933B337BC}" srcId="{B8C04C85-9B72-4C03-A996-E0986C4DF796}" destId="{AEDB0A4F-2D24-442F-B652-E0603EC7AA0B}" srcOrd="0" destOrd="0" parTransId="{C6B2DBFA-0B66-489B-80DB-8F4C871F5454}" sibTransId="{051E3475-FEC7-4FB7-9796-B9542B72239A}"/>
    <dgm:cxn modelId="{F90E4B58-FA3B-487E-A8C9-025D228C394F}" type="presParOf" srcId="{C5B74093-696E-4B06-9519-2CA3BCD1151D}" destId="{A3379F0C-A9CF-477C-A203-D6BED83EF6C5}" srcOrd="0" destOrd="0" presId="urn:microsoft.com/office/officeart/2005/8/layout/chart3"/>
    <dgm:cxn modelId="{0FE69117-018C-4304-B5C0-0C1F1C586B9C}" type="presParOf" srcId="{C5B74093-696E-4B06-9519-2CA3BCD1151D}" destId="{66F26175-3707-40E3-AEE2-38A54B10A905}" srcOrd="1" destOrd="0" presId="urn:microsoft.com/office/officeart/2005/8/layout/chart3"/>
    <dgm:cxn modelId="{BC846555-0BE9-4059-BE21-790BC2DDD7CC}" type="presParOf" srcId="{C5B74093-696E-4B06-9519-2CA3BCD1151D}" destId="{87181BB2-F8D9-4D49-BF35-1C352AA33893}" srcOrd="2" destOrd="0" presId="urn:microsoft.com/office/officeart/2005/8/layout/chart3"/>
    <dgm:cxn modelId="{64F36BDF-B02D-41E6-8B73-7BF262AF8C4A}" type="presParOf" srcId="{C5B74093-696E-4B06-9519-2CA3BCD1151D}" destId="{4049DD1D-AE4D-4AE9-A202-E0D76B70F0CA}" srcOrd="3" destOrd="0" presId="urn:microsoft.com/office/officeart/2005/8/layout/chart3"/>
    <dgm:cxn modelId="{A148E563-96B9-43EB-8987-23873043919F}" type="presParOf" srcId="{C5B74093-696E-4B06-9519-2CA3BCD1151D}" destId="{79A00242-0808-4523-AC70-4F115F30D9B4}" srcOrd="4" destOrd="0" presId="urn:microsoft.com/office/officeart/2005/8/layout/chart3"/>
    <dgm:cxn modelId="{3000CC7E-8318-4C9A-B203-7FCA1E440403}" type="presParOf" srcId="{C5B74093-696E-4B06-9519-2CA3BCD1151D}" destId="{F2E7D60A-05D1-46AA-99D1-F09F1293849F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8C04C85-9B72-4C03-A996-E0986C4DF796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</dgm:pt>
    <dgm:pt modelId="{AEDB0A4F-2D24-442F-B652-E0603EC7AA0B}">
      <dgm:prSet phldrT="[Text]"/>
      <dgm:spPr>
        <a:solidFill>
          <a:srgbClr val="0070C0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C6B2DBFA-0B66-489B-80DB-8F4C871F5454}" type="parTrans" cxnId="{EDEF4230-A56B-4521-9DC8-287933B337BC}">
      <dgm:prSet/>
      <dgm:spPr/>
      <dgm:t>
        <a:bodyPr/>
        <a:lstStyle/>
        <a:p>
          <a:endParaRPr lang="cs-CZ"/>
        </a:p>
      </dgm:t>
    </dgm:pt>
    <dgm:pt modelId="{051E3475-FEC7-4FB7-9796-B9542B72239A}" type="sibTrans" cxnId="{EDEF4230-A56B-4521-9DC8-287933B337BC}">
      <dgm:prSet/>
      <dgm:spPr/>
      <dgm:t>
        <a:bodyPr/>
        <a:lstStyle/>
        <a:p>
          <a:endParaRPr lang="cs-CZ"/>
        </a:p>
      </dgm:t>
    </dgm:pt>
    <dgm:pt modelId="{C2ACB60D-3BEF-46E5-BE10-ED52FD18D2A9}">
      <dgm:prSet phldrT="[Text]"/>
      <dgm:spPr>
        <a:solidFill>
          <a:srgbClr val="0070C0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45125507-1F7E-438A-A803-53ABDC772162}" type="sibTrans" cxnId="{F9D97D41-91F2-4C9B-9274-31DE635E8ABD}">
      <dgm:prSet/>
      <dgm:spPr/>
      <dgm:t>
        <a:bodyPr/>
        <a:lstStyle/>
        <a:p>
          <a:endParaRPr lang="cs-CZ"/>
        </a:p>
      </dgm:t>
    </dgm:pt>
    <dgm:pt modelId="{A6B812B7-290F-45FF-ACA0-A27DA3D839B7}" type="parTrans" cxnId="{F9D97D41-91F2-4C9B-9274-31DE635E8ABD}">
      <dgm:prSet/>
      <dgm:spPr/>
      <dgm:t>
        <a:bodyPr/>
        <a:lstStyle/>
        <a:p>
          <a:endParaRPr lang="cs-CZ"/>
        </a:p>
      </dgm:t>
    </dgm:pt>
    <dgm:pt modelId="{FA37D001-6852-421E-96E3-297E3E6DD0F3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504F3614-A8FF-428A-9C9F-C24D19DDB3F9}" type="sibTrans" cxnId="{4CDDCC41-3E80-450F-B494-1BC9432DEF50}">
      <dgm:prSet/>
      <dgm:spPr/>
      <dgm:t>
        <a:bodyPr/>
        <a:lstStyle/>
        <a:p>
          <a:endParaRPr lang="cs-CZ"/>
        </a:p>
      </dgm:t>
    </dgm:pt>
    <dgm:pt modelId="{BA5A5C7D-7E55-4B8E-BC2B-C8A32FC1CD82}" type="parTrans" cxnId="{4CDDCC41-3E80-450F-B494-1BC9432DEF50}">
      <dgm:prSet/>
      <dgm:spPr/>
      <dgm:t>
        <a:bodyPr/>
        <a:lstStyle/>
        <a:p>
          <a:endParaRPr lang="cs-CZ"/>
        </a:p>
      </dgm:t>
    </dgm:pt>
    <dgm:pt modelId="{A5B46C6E-C7C7-4015-9589-8DAD2055C177}">
      <dgm:prSet phldrT="[Text]"/>
      <dgm:spPr>
        <a:solidFill>
          <a:srgbClr val="0070C0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05B2E4E4-E7B0-4CCB-A091-7418AC6E4FF0}" type="parTrans" cxnId="{533C9AE6-1354-4A36-B0F6-2094CF643845}">
      <dgm:prSet/>
      <dgm:spPr/>
      <dgm:t>
        <a:bodyPr/>
        <a:lstStyle/>
        <a:p>
          <a:endParaRPr lang="cs-CZ"/>
        </a:p>
      </dgm:t>
    </dgm:pt>
    <dgm:pt modelId="{A7646777-924E-49CE-B041-ACD7E7401FF7}" type="sibTrans" cxnId="{533C9AE6-1354-4A36-B0F6-2094CF643845}">
      <dgm:prSet/>
      <dgm:spPr/>
      <dgm:t>
        <a:bodyPr/>
        <a:lstStyle/>
        <a:p>
          <a:endParaRPr lang="cs-CZ"/>
        </a:p>
      </dgm:t>
    </dgm:pt>
    <dgm:pt modelId="{C5B74093-696E-4B06-9519-2CA3BCD1151D}" type="pres">
      <dgm:prSet presAssocID="{B8C04C85-9B72-4C03-A996-E0986C4DF796}" presName="compositeShape" presStyleCnt="0">
        <dgm:presLayoutVars>
          <dgm:chMax val="7"/>
          <dgm:dir/>
          <dgm:resizeHandles val="exact"/>
        </dgm:presLayoutVars>
      </dgm:prSet>
      <dgm:spPr/>
    </dgm:pt>
    <dgm:pt modelId="{A3379F0C-A9CF-477C-A203-D6BED83EF6C5}" type="pres">
      <dgm:prSet presAssocID="{B8C04C85-9B72-4C03-A996-E0986C4DF796}" presName="wedge1" presStyleLbl="node1" presStyleIdx="0" presStyleCnt="4" custLinFactNeighborX="-2232" custLinFactNeighborY="-1151"/>
      <dgm:spPr/>
      <dgm:t>
        <a:bodyPr/>
        <a:lstStyle/>
        <a:p>
          <a:endParaRPr lang="cs-CZ"/>
        </a:p>
      </dgm:t>
    </dgm:pt>
    <dgm:pt modelId="{66F26175-3707-40E3-AEE2-38A54B10A905}" type="pres">
      <dgm:prSet presAssocID="{B8C04C85-9B72-4C03-A996-E0986C4DF796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181BB2-F8D9-4D49-BF35-1C352AA33893}" type="pres">
      <dgm:prSet presAssocID="{B8C04C85-9B72-4C03-A996-E0986C4DF796}" presName="wedge2" presStyleLbl="node1" presStyleIdx="1" presStyleCnt="4" custLinFactNeighborX="1982" custLinFactNeighborY="900"/>
      <dgm:spPr/>
      <dgm:t>
        <a:bodyPr/>
        <a:lstStyle/>
        <a:p>
          <a:endParaRPr lang="cs-CZ"/>
        </a:p>
      </dgm:t>
    </dgm:pt>
    <dgm:pt modelId="{4049DD1D-AE4D-4AE9-A202-E0D76B70F0CA}" type="pres">
      <dgm:prSet presAssocID="{B8C04C85-9B72-4C03-A996-E0986C4DF796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A00242-0808-4523-AC70-4F115F30D9B4}" type="pres">
      <dgm:prSet presAssocID="{B8C04C85-9B72-4C03-A996-E0986C4DF796}" presName="wedge3" presStyleLbl="node1" presStyleIdx="2" presStyleCnt="4" custLinFactNeighborX="-4284" custLinFactNeighborY="900"/>
      <dgm:spPr/>
      <dgm:t>
        <a:bodyPr/>
        <a:lstStyle/>
        <a:p>
          <a:endParaRPr lang="cs-CZ"/>
        </a:p>
      </dgm:t>
    </dgm:pt>
    <dgm:pt modelId="{F2E7D60A-05D1-46AA-99D1-F09F1293849F}" type="pres">
      <dgm:prSet presAssocID="{B8C04C85-9B72-4C03-A996-E0986C4DF796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E69D1C-D6BC-4D45-8F08-A1118A8D1866}" type="pres">
      <dgm:prSet presAssocID="{B8C04C85-9B72-4C03-A996-E0986C4DF796}" presName="wedge4" presStyleLbl="node1" presStyleIdx="3" presStyleCnt="4" custLinFactNeighborX="-4284" custLinFactNeighborY="-5365"/>
      <dgm:spPr/>
      <dgm:t>
        <a:bodyPr/>
        <a:lstStyle/>
        <a:p>
          <a:endParaRPr lang="cs-CZ"/>
        </a:p>
      </dgm:t>
    </dgm:pt>
    <dgm:pt modelId="{F6E78AED-70BC-4424-B0EA-D36D231F9AD6}" type="pres">
      <dgm:prSet presAssocID="{B8C04C85-9B72-4C03-A996-E0986C4DF796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EF4230-A56B-4521-9DC8-287933B337BC}" srcId="{B8C04C85-9B72-4C03-A996-E0986C4DF796}" destId="{AEDB0A4F-2D24-442F-B652-E0603EC7AA0B}" srcOrd="0" destOrd="0" parTransId="{C6B2DBFA-0B66-489B-80DB-8F4C871F5454}" sibTransId="{051E3475-FEC7-4FB7-9796-B9542B72239A}"/>
    <dgm:cxn modelId="{533C9AE6-1354-4A36-B0F6-2094CF643845}" srcId="{B8C04C85-9B72-4C03-A996-E0986C4DF796}" destId="{A5B46C6E-C7C7-4015-9589-8DAD2055C177}" srcOrd="2" destOrd="0" parTransId="{05B2E4E4-E7B0-4CCB-A091-7418AC6E4FF0}" sibTransId="{A7646777-924E-49CE-B041-ACD7E7401FF7}"/>
    <dgm:cxn modelId="{8FE36191-BBE8-42F5-9E63-4939933BA7F9}" type="presOf" srcId="{B8C04C85-9B72-4C03-A996-E0986C4DF796}" destId="{C5B74093-696E-4B06-9519-2CA3BCD1151D}" srcOrd="0" destOrd="0" presId="urn:microsoft.com/office/officeart/2005/8/layout/chart3"/>
    <dgm:cxn modelId="{4CDDCC41-3E80-450F-B494-1BC9432DEF50}" srcId="{B8C04C85-9B72-4C03-A996-E0986C4DF796}" destId="{FA37D001-6852-421E-96E3-297E3E6DD0F3}" srcOrd="1" destOrd="0" parTransId="{BA5A5C7D-7E55-4B8E-BC2B-C8A32FC1CD82}" sibTransId="{504F3614-A8FF-428A-9C9F-C24D19DDB3F9}"/>
    <dgm:cxn modelId="{5296D370-E2F4-4812-A51C-8F0B33A5B8DE}" type="presOf" srcId="{FA37D001-6852-421E-96E3-297E3E6DD0F3}" destId="{4049DD1D-AE4D-4AE9-A202-E0D76B70F0CA}" srcOrd="1" destOrd="0" presId="urn:microsoft.com/office/officeart/2005/8/layout/chart3"/>
    <dgm:cxn modelId="{08ECD123-E8DA-4C3E-94B0-B229608F5BC2}" type="presOf" srcId="{FA37D001-6852-421E-96E3-297E3E6DD0F3}" destId="{87181BB2-F8D9-4D49-BF35-1C352AA33893}" srcOrd="0" destOrd="0" presId="urn:microsoft.com/office/officeart/2005/8/layout/chart3"/>
    <dgm:cxn modelId="{F9D97D41-91F2-4C9B-9274-31DE635E8ABD}" srcId="{B8C04C85-9B72-4C03-A996-E0986C4DF796}" destId="{C2ACB60D-3BEF-46E5-BE10-ED52FD18D2A9}" srcOrd="3" destOrd="0" parTransId="{A6B812B7-290F-45FF-ACA0-A27DA3D839B7}" sibTransId="{45125507-1F7E-438A-A803-53ABDC772162}"/>
    <dgm:cxn modelId="{F96FD314-DCF7-46FF-AFBA-11A1F5A76106}" type="presOf" srcId="{A5B46C6E-C7C7-4015-9589-8DAD2055C177}" destId="{F2E7D60A-05D1-46AA-99D1-F09F1293849F}" srcOrd="1" destOrd="0" presId="urn:microsoft.com/office/officeart/2005/8/layout/chart3"/>
    <dgm:cxn modelId="{3513294A-F078-48E5-B00A-DB9FB8508182}" type="presOf" srcId="{C2ACB60D-3BEF-46E5-BE10-ED52FD18D2A9}" destId="{F6E78AED-70BC-4424-B0EA-D36D231F9AD6}" srcOrd="1" destOrd="0" presId="urn:microsoft.com/office/officeart/2005/8/layout/chart3"/>
    <dgm:cxn modelId="{3473B305-761F-48D7-978D-2CBA67EC86EA}" type="presOf" srcId="{A5B46C6E-C7C7-4015-9589-8DAD2055C177}" destId="{79A00242-0808-4523-AC70-4F115F30D9B4}" srcOrd="0" destOrd="0" presId="urn:microsoft.com/office/officeart/2005/8/layout/chart3"/>
    <dgm:cxn modelId="{2F58D1DE-2212-4CD7-81DB-AD040BBFA2E4}" type="presOf" srcId="{AEDB0A4F-2D24-442F-B652-E0603EC7AA0B}" destId="{66F26175-3707-40E3-AEE2-38A54B10A905}" srcOrd="1" destOrd="0" presId="urn:microsoft.com/office/officeart/2005/8/layout/chart3"/>
    <dgm:cxn modelId="{C527C07C-905B-4724-87FA-3D826ED333B9}" type="presOf" srcId="{C2ACB60D-3BEF-46E5-BE10-ED52FD18D2A9}" destId="{ECE69D1C-D6BC-4D45-8F08-A1118A8D1866}" srcOrd="0" destOrd="0" presId="urn:microsoft.com/office/officeart/2005/8/layout/chart3"/>
    <dgm:cxn modelId="{14EDE690-0B63-4BEB-9A43-8E61376FE302}" type="presOf" srcId="{AEDB0A4F-2D24-442F-B652-E0603EC7AA0B}" destId="{A3379F0C-A9CF-477C-A203-D6BED83EF6C5}" srcOrd="0" destOrd="0" presId="urn:microsoft.com/office/officeart/2005/8/layout/chart3"/>
    <dgm:cxn modelId="{3A1DBA20-6382-4989-B832-C593C81B1229}" type="presParOf" srcId="{C5B74093-696E-4B06-9519-2CA3BCD1151D}" destId="{A3379F0C-A9CF-477C-A203-D6BED83EF6C5}" srcOrd="0" destOrd="0" presId="urn:microsoft.com/office/officeart/2005/8/layout/chart3"/>
    <dgm:cxn modelId="{FCF4D17F-B28D-468C-9D26-C367450D31CB}" type="presParOf" srcId="{C5B74093-696E-4B06-9519-2CA3BCD1151D}" destId="{66F26175-3707-40E3-AEE2-38A54B10A905}" srcOrd="1" destOrd="0" presId="urn:microsoft.com/office/officeart/2005/8/layout/chart3"/>
    <dgm:cxn modelId="{6F8F5939-2A1A-4C3A-B2E6-4B6B3C4911F2}" type="presParOf" srcId="{C5B74093-696E-4B06-9519-2CA3BCD1151D}" destId="{87181BB2-F8D9-4D49-BF35-1C352AA33893}" srcOrd="2" destOrd="0" presId="urn:microsoft.com/office/officeart/2005/8/layout/chart3"/>
    <dgm:cxn modelId="{62E8A1A8-A460-4377-B1F7-E3CCC18908FE}" type="presParOf" srcId="{C5B74093-696E-4B06-9519-2CA3BCD1151D}" destId="{4049DD1D-AE4D-4AE9-A202-E0D76B70F0CA}" srcOrd="3" destOrd="0" presId="urn:microsoft.com/office/officeart/2005/8/layout/chart3"/>
    <dgm:cxn modelId="{64DF929E-0E18-4C02-8A30-6582E2DE683F}" type="presParOf" srcId="{C5B74093-696E-4B06-9519-2CA3BCD1151D}" destId="{79A00242-0808-4523-AC70-4F115F30D9B4}" srcOrd="4" destOrd="0" presId="urn:microsoft.com/office/officeart/2005/8/layout/chart3"/>
    <dgm:cxn modelId="{14091324-1528-4F96-A7AE-42A0C70E215C}" type="presParOf" srcId="{C5B74093-696E-4B06-9519-2CA3BCD1151D}" destId="{F2E7D60A-05D1-46AA-99D1-F09F1293849F}" srcOrd="5" destOrd="0" presId="urn:microsoft.com/office/officeart/2005/8/layout/chart3"/>
    <dgm:cxn modelId="{9FF3A743-9704-4D65-81A5-E10C9CE53869}" type="presParOf" srcId="{C5B74093-696E-4B06-9519-2CA3BCD1151D}" destId="{ECE69D1C-D6BC-4D45-8F08-A1118A8D1866}" srcOrd="6" destOrd="0" presId="urn:microsoft.com/office/officeart/2005/8/layout/chart3"/>
    <dgm:cxn modelId="{CDBDDB4D-3D3D-43EF-AD98-4032E8CA6C51}" type="presParOf" srcId="{C5B74093-696E-4B06-9519-2CA3BCD1151D}" destId="{F6E78AED-70BC-4424-B0EA-D36D231F9AD6}" srcOrd="7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8C04C85-9B72-4C03-A996-E0986C4DF796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</dgm:pt>
    <dgm:pt modelId="{AEDB0A4F-2D24-442F-B652-E0603EC7AA0B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C6B2DBFA-0B66-489B-80DB-8F4C871F5454}" type="parTrans" cxnId="{EDEF4230-A56B-4521-9DC8-287933B337BC}">
      <dgm:prSet/>
      <dgm:spPr/>
      <dgm:t>
        <a:bodyPr/>
        <a:lstStyle/>
        <a:p>
          <a:endParaRPr lang="cs-CZ"/>
        </a:p>
      </dgm:t>
    </dgm:pt>
    <dgm:pt modelId="{051E3475-FEC7-4FB7-9796-B9542B72239A}" type="sibTrans" cxnId="{EDEF4230-A56B-4521-9DC8-287933B337BC}">
      <dgm:prSet/>
      <dgm:spPr/>
      <dgm:t>
        <a:bodyPr/>
        <a:lstStyle/>
        <a:p>
          <a:endParaRPr lang="cs-CZ"/>
        </a:p>
      </dgm:t>
    </dgm:pt>
    <dgm:pt modelId="{FA37D001-6852-421E-96E3-297E3E6DD0F3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BA5A5C7D-7E55-4B8E-BC2B-C8A32FC1CD82}" type="parTrans" cxnId="{4CDDCC41-3E80-450F-B494-1BC9432DEF50}">
      <dgm:prSet/>
      <dgm:spPr/>
      <dgm:t>
        <a:bodyPr/>
        <a:lstStyle/>
        <a:p>
          <a:endParaRPr lang="cs-CZ"/>
        </a:p>
      </dgm:t>
    </dgm:pt>
    <dgm:pt modelId="{504F3614-A8FF-428A-9C9F-C24D19DDB3F9}" type="sibTrans" cxnId="{4CDDCC41-3E80-450F-B494-1BC9432DEF50}">
      <dgm:prSet/>
      <dgm:spPr/>
      <dgm:t>
        <a:bodyPr/>
        <a:lstStyle/>
        <a:p>
          <a:endParaRPr lang="cs-CZ"/>
        </a:p>
      </dgm:t>
    </dgm:pt>
    <dgm:pt modelId="{C2ACB60D-3BEF-46E5-BE10-ED52FD18D2A9}">
      <dgm:prSet phldrT="[Text]"/>
      <dgm:spPr>
        <a:solidFill>
          <a:srgbClr val="009900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A6B812B7-290F-45FF-ACA0-A27DA3D839B7}" type="parTrans" cxnId="{F9D97D41-91F2-4C9B-9274-31DE635E8ABD}">
      <dgm:prSet/>
      <dgm:spPr/>
      <dgm:t>
        <a:bodyPr/>
        <a:lstStyle/>
        <a:p>
          <a:endParaRPr lang="cs-CZ"/>
        </a:p>
      </dgm:t>
    </dgm:pt>
    <dgm:pt modelId="{45125507-1F7E-438A-A803-53ABDC772162}" type="sibTrans" cxnId="{F9D97D41-91F2-4C9B-9274-31DE635E8ABD}">
      <dgm:prSet/>
      <dgm:spPr/>
      <dgm:t>
        <a:bodyPr/>
        <a:lstStyle/>
        <a:p>
          <a:endParaRPr lang="cs-CZ"/>
        </a:p>
      </dgm:t>
    </dgm:pt>
    <dgm:pt modelId="{04D70761-FEAC-412F-8BE2-104EFC650EAA}">
      <dgm:prSet phldrT="[Text]"/>
      <dgm:spPr>
        <a:solidFill>
          <a:srgbClr val="009900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F45FBFB9-B98D-4F89-8CC4-51265BDB9A36}" type="parTrans" cxnId="{E52A2565-5537-494B-9696-CA4EB331DA23}">
      <dgm:prSet/>
      <dgm:spPr/>
      <dgm:t>
        <a:bodyPr/>
        <a:lstStyle/>
        <a:p>
          <a:endParaRPr lang="cs-CZ"/>
        </a:p>
      </dgm:t>
    </dgm:pt>
    <dgm:pt modelId="{3CC6C148-6A1F-4F97-BB2F-94586F64C650}" type="sibTrans" cxnId="{E52A2565-5537-494B-9696-CA4EB331DA23}">
      <dgm:prSet/>
      <dgm:spPr/>
      <dgm:t>
        <a:bodyPr/>
        <a:lstStyle/>
        <a:p>
          <a:endParaRPr lang="cs-CZ"/>
        </a:p>
      </dgm:t>
    </dgm:pt>
    <dgm:pt modelId="{6CD32A14-80E1-4240-92ED-A635BE66941A}">
      <dgm:prSet phldrT="[Text]"/>
      <dgm:spPr>
        <a:solidFill>
          <a:srgbClr val="009900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3C84BD4F-D171-41ED-B6C3-E99B0F000C46}" type="parTrans" cxnId="{EA625FD5-05D4-4412-BBC2-A1BFEEDF3562}">
      <dgm:prSet/>
      <dgm:spPr/>
      <dgm:t>
        <a:bodyPr/>
        <a:lstStyle/>
        <a:p>
          <a:endParaRPr lang="cs-CZ"/>
        </a:p>
      </dgm:t>
    </dgm:pt>
    <dgm:pt modelId="{A642C348-BCF2-4297-B6E0-BFA849541867}" type="sibTrans" cxnId="{EA625FD5-05D4-4412-BBC2-A1BFEEDF3562}">
      <dgm:prSet/>
      <dgm:spPr/>
      <dgm:t>
        <a:bodyPr/>
        <a:lstStyle/>
        <a:p>
          <a:endParaRPr lang="cs-CZ"/>
        </a:p>
      </dgm:t>
    </dgm:pt>
    <dgm:pt modelId="{C5B74093-696E-4B06-9519-2CA3BCD1151D}" type="pres">
      <dgm:prSet presAssocID="{B8C04C85-9B72-4C03-A996-E0986C4DF796}" presName="compositeShape" presStyleCnt="0">
        <dgm:presLayoutVars>
          <dgm:chMax val="7"/>
          <dgm:dir/>
          <dgm:resizeHandles val="exact"/>
        </dgm:presLayoutVars>
      </dgm:prSet>
      <dgm:spPr/>
    </dgm:pt>
    <dgm:pt modelId="{A3379F0C-A9CF-477C-A203-D6BED83EF6C5}" type="pres">
      <dgm:prSet presAssocID="{B8C04C85-9B72-4C03-A996-E0986C4DF796}" presName="wedge1" presStyleLbl="node1" presStyleIdx="0" presStyleCnt="5" custLinFactNeighborX="-8141" custLinFactNeighborY="5418"/>
      <dgm:spPr/>
      <dgm:t>
        <a:bodyPr/>
        <a:lstStyle/>
        <a:p>
          <a:endParaRPr lang="cs-CZ"/>
        </a:p>
      </dgm:t>
    </dgm:pt>
    <dgm:pt modelId="{66F26175-3707-40E3-AEE2-38A54B10A905}" type="pres">
      <dgm:prSet presAssocID="{B8C04C85-9B72-4C03-A996-E0986C4DF796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181BB2-F8D9-4D49-BF35-1C352AA33893}" type="pres">
      <dgm:prSet presAssocID="{B8C04C85-9B72-4C03-A996-E0986C4DF796}" presName="wedge2" presStyleLbl="node1" presStyleIdx="1" presStyleCnt="5" custLinFactNeighborX="-4641" custLinFactNeighborY="597"/>
      <dgm:spPr/>
      <dgm:t>
        <a:bodyPr/>
        <a:lstStyle/>
        <a:p>
          <a:endParaRPr lang="cs-CZ"/>
        </a:p>
      </dgm:t>
    </dgm:pt>
    <dgm:pt modelId="{4049DD1D-AE4D-4AE9-A202-E0D76B70F0CA}" type="pres">
      <dgm:prSet presAssocID="{B8C04C85-9B72-4C03-A996-E0986C4DF796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A00242-0808-4523-AC70-4F115F30D9B4}" type="pres">
      <dgm:prSet presAssocID="{B8C04C85-9B72-4C03-A996-E0986C4DF796}" presName="wedge3" presStyleLbl="node1" presStyleIdx="2" presStyleCnt="5" custLinFactNeighborX="-4641" custLinFactNeighborY="597"/>
      <dgm:spPr/>
      <dgm:t>
        <a:bodyPr/>
        <a:lstStyle/>
        <a:p>
          <a:endParaRPr lang="cs-CZ"/>
        </a:p>
      </dgm:t>
    </dgm:pt>
    <dgm:pt modelId="{F2E7D60A-05D1-46AA-99D1-F09F1293849F}" type="pres">
      <dgm:prSet presAssocID="{B8C04C85-9B72-4C03-A996-E0986C4DF796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9D786B-D3D7-43E7-87B8-A2F4678B35FF}" type="pres">
      <dgm:prSet presAssocID="{B8C04C85-9B72-4C03-A996-E0986C4DF796}" presName="wedge4" presStyleLbl="node1" presStyleIdx="3" presStyleCnt="5" custLinFactNeighborX="-4641" custLinFactNeighborY="597"/>
      <dgm:spPr/>
      <dgm:t>
        <a:bodyPr/>
        <a:lstStyle/>
        <a:p>
          <a:endParaRPr lang="cs-CZ"/>
        </a:p>
      </dgm:t>
    </dgm:pt>
    <dgm:pt modelId="{ED9AAA0C-C0A5-4296-A4D5-C7832EA19D83}" type="pres">
      <dgm:prSet presAssocID="{B8C04C85-9B72-4C03-A996-E0986C4DF796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BFDBF3-EBD3-40F0-B4E1-88D4CD6A8239}" type="pres">
      <dgm:prSet presAssocID="{B8C04C85-9B72-4C03-A996-E0986C4DF796}" presName="wedge5" presStyleLbl="node1" presStyleIdx="4" presStyleCnt="5" custLinFactNeighborX="-4641" custLinFactNeighborY="597"/>
      <dgm:spPr/>
      <dgm:t>
        <a:bodyPr/>
        <a:lstStyle/>
        <a:p>
          <a:endParaRPr lang="cs-CZ"/>
        </a:p>
      </dgm:t>
    </dgm:pt>
    <dgm:pt modelId="{4EF3472F-5B30-4E79-92B4-6A2DB7167C65}" type="pres">
      <dgm:prSet presAssocID="{B8C04C85-9B72-4C03-A996-E0986C4DF796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625FD5-05D4-4412-BBC2-A1BFEEDF3562}" srcId="{B8C04C85-9B72-4C03-A996-E0986C4DF796}" destId="{6CD32A14-80E1-4240-92ED-A635BE66941A}" srcOrd="3" destOrd="0" parTransId="{3C84BD4F-D171-41ED-B6C3-E99B0F000C46}" sibTransId="{A642C348-BCF2-4297-B6E0-BFA849541867}"/>
    <dgm:cxn modelId="{4AB14B2A-C4E2-4BB4-B6F9-5F6257E5C9B9}" type="presOf" srcId="{6CD32A14-80E1-4240-92ED-A635BE66941A}" destId="{ED9AAA0C-C0A5-4296-A4D5-C7832EA19D83}" srcOrd="1" destOrd="0" presId="urn:microsoft.com/office/officeart/2005/8/layout/chart3"/>
    <dgm:cxn modelId="{EDEF4230-A56B-4521-9DC8-287933B337BC}" srcId="{B8C04C85-9B72-4C03-A996-E0986C4DF796}" destId="{AEDB0A4F-2D24-442F-B652-E0603EC7AA0B}" srcOrd="0" destOrd="0" parTransId="{C6B2DBFA-0B66-489B-80DB-8F4C871F5454}" sibTransId="{051E3475-FEC7-4FB7-9796-B9542B72239A}"/>
    <dgm:cxn modelId="{4643EDDC-7ED8-4B93-A77B-F7B3B009F5B8}" type="presOf" srcId="{C2ACB60D-3BEF-46E5-BE10-ED52FD18D2A9}" destId="{C5BFDBF3-EBD3-40F0-B4E1-88D4CD6A8239}" srcOrd="0" destOrd="0" presId="urn:microsoft.com/office/officeart/2005/8/layout/chart3"/>
    <dgm:cxn modelId="{3FCFF7B9-1D44-46EC-BBE4-8B93C7187F94}" type="presOf" srcId="{B8C04C85-9B72-4C03-A996-E0986C4DF796}" destId="{C5B74093-696E-4B06-9519-2CA3BCD1151D}" srcOrd="0" destOrd="0" presId="urn:microsoft.com/office/officeart/2005/8/layout/chart3"/>
    <dgm:cxn modelId="{5F36E03E-C419-4643-A1A4-55FAD458AF0A}" type="presOf" srcId="{04D70761-FEAC-412F-8BE2-104EFC650EAA}" destId="{F2E7D60A-05D1-46AA-99D1-F09F1293849F}" srcOrd="1" destOrd="0" presId="urn:microsoft.com/office/officeart/2005/8/layout/chart3"/>
    <dgm:cxn modelId="{4CDDCC41-3E80-450F-B494-1BC9432DEF50}" srcId="{B8C04C85-9B72-4C03-A996-E0986C4DF796}" destId="{FA37D001-6852-421E-96E3-297E3E6DD0F3}" srcOrd="1" destOrd="0" parTransId="{BA5A5C7D-7E55-4B8E-BC2B-C8A32FC1CD82}" sibTransId="{504F3614-A8FF-428A-9C9F-C24D19DDB3F9}"/>
    <dgm:cxn modelId="{F9D97D41-91F2-4C9B-9274-31DE635E8ABD}" srcId="{B8C04C85-9B72-4C03-A996-E0986C4DF796}" destId="{C2ACB60D-3BEF-46E5-BE10-ED52FD18D2A9}" srcOrd="4" destOrd="0" parTransId="{A6B812B7-290F-45FF-ACA0-A27DA3D839B7}" sibTransId="{45125507-1F7E-438A-A803-53ABDC772162}"/>
    <dgm:cxn modelId="{45DDBFA1-BE20-4A79-9E71-B8F25B5AD839}" type="presOf" srcId="{FA37D001-6852-421E-96E3-297E3E6DD0F3}" destId="{87181BB2-F8D9-4D49-BF35-1C352AA33893}" srcOrd="0" destOrd="0" presId="urn:microsoft.com/office/officeart/2005/8/layout/chart3"/>
    <dgm:cxn modelId="{E8763769-F5B1-442C-994E-F220127C3FE9}" type="presOf" srcId="{FA37D001-6852-421E-96E3-297E3E6DD0F3}" destId="{4049DD1D-AE4D-4AE9-A202-E0D76B70F0CA}" srcOrd="1" destOrd="0" presId="urn:microsoft.com/office/officeart/2005/8/layout/chart3"/>
    <dgm:cxn modelId="{19C59703-89C3-49B6-B713-D49EED4CAB4F}" type="presOf" srcId="{6CD32A14-80E1-4240-92ED-A635BE66941A}" destId="{289D786B-D3D7-43E7-87B8-A2F4678B35FF}" srcOrd="0" destOrd="0" presId="urn:microsoft.com/office/officeart/2005/8/layout/chart3"/>
    <dgm:cxn modelId="{B0E36C12-C246-4610-8F98-1B3B09AE0BD2}" type="presOf" srcId="{C2ACB60D-3BEF-46E5-BE10-ED52FD18D2A9}" destId="{4EF3472F-5B30-4E79-92B4-6A2DB7167C65}" srcOrd="1" destOrd="0" presId="urn:microsoft.com/office/officeart/2005/8/layout/chart3"/>
    <dgm:cxn modelId="{22C79E53-7F7E-405F-8C26-184F06622B03}" type="presOf" srcId="{AEDB0A4F-2D24-442F-B652-E0603EC7AA0B}" destId="{66F26175-3707-40E3-AEE2-38A54B10A905}" srcOrd="1" destOrd="0" presId="urn:microsoft.com/office/officeart/2005/8/layout/chart3"/>
    <dgm:cxn modelId="{C237E08B-E732-408A-AC56-17A688A98DEC}" type="presOf" srcId="{04D70761-FEAC-412F-8BE2-104EFC650EAA}" destId="{79A00242-0808-4523-AC70-4F115F30D9B4}" srcOrd="0" destOrd="0" presId="urn:microsoft.com/office/officeart/2005/8/layout/chart3"/>
    <dgm:cxn modelId="{B98C75CD-8548-4968-8E16-D8CD2A2091CD}" type="presOf" srcId="{AEDB0A4F-2D24-442F-B652-E0603EC7AA0B}" destId="{A3379F0C-A9CF-477C-A203-D6BED83EF6C5}" srcOrd="0" destOrd="0" presId="urn:microsoft.com/office/officeart/2005/8/layout/chart3"/>
    <dgm:cxn modelId="{E52A2565-5537-494B-9696-CA4EB331DA23}" srcId="{B8C04C85-9B72-4C03-A996-E0986C4DF796}" destId="{04D70761-FEAC-412F-8BE2-104EFC650EAA}" srcOrd="2" destOrd="0" parTransId="{F45FBFB9-B98D-4F89-8CC4-51265BDB9A36}" sibTransId="{3CC6C148-6A1F-4F97-BB2F-94586F64C650}"/>
    <dgm:cxn modelId="{9F7C188C-FD74-4575-8F46-E4AFFF458FDB}" type="presParOf" srcId="{C5B74093-696E-4B06-9519-2CA3BCD1151D}" destId="{A3379F0C-A9CF-477C-A203-D6BED83EF6C5}" srcOrd="0" destOrd="0" presId="urn:microsoft.com/office/officeart/2005/8/layout/chart3"/>
    <dgm:cxn modelId="{6E80B61E-7BBB-4E1C-AC1C-9005F2B9EE66}" type="presParOf" srcId="{C5B74093-696E-4B06-9519-2CA3BCD1151D}" destId="{66F26175-3707-40E3-AEE2-38A54B10A905}" srcOrd="1" destOrd="0" presId="urn:microsoft.com/office/officeart/2005/8/layout/chart3"/>
    <dgm:cxn modelId="{EE05D8E3-293C-4869-9CBC-146AC8B9615C}" type="presParOf" srcId="{C5B74093-696E-4B06-9519-2CA3BCD1151D}" destId="{87181BB2-F8D9-4D49-BF35-1C352AA33893}" srcOrd="2" destOrd="0" presId="urn:microsoft.com/office/officeart/2005/8/layout/chart3"/>
    <dgm:cxn modelId="{1E73EB48-0550-4A26-B534-9875E88513EF}" type="presParOf" srcId="{C5B74093-696E-4B06-9519-2CA3BCD1151D}" destId="{4049DD1D-AE4D-4AE9-A202-E0D76B70F0CA}" srcOrd="3" destOrd="0" presId="urn:microsoft.com/office/officeart/2005/8/layout/chart3"/>
    <dgm:cxn modelId="{C31DA7B2-EBEA-46A7-ADDF-5D121D0642DF}" type="presParOf" srcId="{C5B74093-696E-4B06-9519-2CA3BCD1151D}" destId="{79A00242-0808-4523-AC70-4F115F30D9B4}" srcOrd="4" destOrd="0" presId="urn:microsoft.com/office/officeart/2005/8/layout/chart3"/>
    <dgm:cxn modelId="{C2B36900-8B04-485B-9247-57A8C25D50A5}" type="presParOf" srcId="{C5B74093-696E-4B06-9519-2CA3BCD1151D}" destId="{F2E7D60A-05D1-46AA-99D1-F09F1293849F}" srcOrd="5" destOrd="0" presId="urn:microsoft.com/office/officeart/2005/8/layout/chart3"/>
    <dgm:cxn modelId="{B3BA186F-389B-404D-8092-E3C3B8EC35F3}" type="presParOf" srcId="{C5B74093-696E-4B06-9519-2CA3BCD1151D}" destId="{289D786B-D3D7-43E7-87B8-A2F4678B35FF}" srcOrd="6" destOrd="0" presId="urn:microsoft.com/office/officeart/2005/8/layout/chart3"/>
    <dgm:cxn modelId="{959C3BFB-0E5C-40D8-AB5C-85E87A93A248}" type="presParOf" srcId="{C5B74093-696E-4B06-9519-2CA3BCD1151D}" destId="{ED9AAA0C-C0A5-4296-A4D5-C7832EA19D83}" srcOrd="7" destOrd="0" presId="urn:microsoft.com/office/officeart/2005/8/layout/chart3"/>
    <dgm:cxn modelId="{ADCFB33F-B501-4874-B6B1-C59E6DE9F838}" type="presParOf" srcId="{C5B74093-696E-4B06-9519-2CA3BCD1151D}" destId="{C5BFDBF3-EBD3-40F0-B4E1-88D4CD6A8239}" srcOrd="8" destOrd="0" presId="urn:microsoft.com/office/officeart/2005/8/layout/chart3"/>
    <dgm:cxn modelId="{3CB7D617-8573-4016-87FB-93734B1AC858}" type="presParOf" srcId="{C5B74093-696E-4B06-9519-2CA3BCD1151D}" destId="{4EF3472F-5B30-4E79-92B4-6A2DB7167C65}" srcOrd="9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8C04C85-9B72-4C03-A996-E0986C4DF796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</dgm:pt>
    <dgm:pt modelId="{AEDB0A4F-2D24-442F-B652-E0603EC7AA0B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C6B2DBFA-0B66-489B-80DB-8F4C871F5454}" type="parTrans" cxnId="{EDEF4230-A56B-4521-9DC8-287933B337BC}">
      <dgm:prSet/>
      <dgm:spPr/>
      <dgm:t>
        <a:bodyPr/>
        <a:lstStyle/>
        <a:p>
          <a:endParaRPr lang="cs-CZ"/>
        </a:p>
      </dgm:t>
    </dgm:pt>
    <dgm:pt modelId="{051E3475-FEC7-4FB7-9796-B9542B72239A}" type="sibTrans" cxnId="{EDEF4230-A56B-4521-9DC8-287933B337BC}">
      <dgm:prSet/>
      <dgm:spPr/>
      <dgm:t>
        <a:bodyPr/>
        <a:lstStyle/>
        <a:p>
          <a:endParaRPr lang="cs-CZ"/>
        </a:p>
      </dgm:t>
    </dgm:pt>
    <dgm:pt modelId="{FA37D001-6852-421E-96E3-297E3E6DD0F3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BA5A5C7D-7E55-4B8E-BC2B-C8A32FC1CD82}" type="parTrans" cxnId="{4CDDCC41-3E80-450F-B494-1BC9432DEF50}">
      <dgm:prSet/>
      <dgm:spPr/>
      <dgm:t>
        <a:bodyPr/>
        <a:lstStyle/>
        <a:p>
          <a:endParaRPr lang="cs-CZ"/>
        </a:p>
      </dgm:t>
    </dgm:pt>
    <dgm:pt modelId="{504F3614-A8FF-428A-9C9F-C24D19DDB3F9}" type="sibTrans" cxnId="{4CDDCC41-3E80-450F-B494-1BC9432DEF50}">
      <dgm:prSet/>
      <dgm:spPr/>
      <dgm:t>
        <a:bodyPr/>
        <a:lstStyle/>
        <a:p>
          <a:endParaRPr lang="cs-CZ"/>
        </a:p>
      </dgm:t>
    </dgm:pt>
    <dgm:pt modelId="{C2ACB60D-3BEF-46E5-BE10-ED52FD18D2A9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A6B812B7-290F-45FF-ACA0-A27DA3D839B7}" type="parTrans" cxnId="{F9D97D41-91F2-4C9B-9274-31DE635E8ABD}">
      <dgm:prSet/>
      <dgm:spPr/>
      <dgm:t>
        <a:bodyPr/>
        <a:lstStyle/>
        <a:p>
          <a:endParaRPr lang="cs-CZ"/>
        </a:p>
      </dgm:t>
    </dgm:pt>
    <dgm:pt modelId="{45125507-1F7E-438A-A803-53ABDC772162}" type="sibTrans" cxnId="{F9D97D41-91F2-4C9B-9274-31DE635E8ABD}">
      <dgm:prSet/>
      <dgm:spPr/>
      <dgm:t>
        <a:bodyPr/>
        <a:lstStyle/>
        <a:p>
          <a:endParaRPr lang="cs-CZ"/>
        </a:p>
      </dgm:t>
    </dgm:pt>
    <dgm:pt modelId="{029D5B12-E3F6-48A8-A37A-EC6E2E7F6E54}">
      <dgm:prSet phldrT="[Text]"/>
      <dgm:spPr>
        <a:solidFill>
          <a:srgbClr val="FF3300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EBB546D2-6D68-4B29-85EB-4369E24B7AAB}" type="parTrans" cxnId="{C261B034-D3B2-4A49-B578-1968994A49EE}">
      <dgm:prSet/>
      <dgm:spPr/>
      <dgm:t>
        <a:bodyPr/>
        <a:lstStyle/>
        <a:p>
          <a:endParaRPr lang="cs-CZ"/>
        </a:p>
      </dgm:t>
    </dgm:pt>
    <dgm:pt modelId="{7FE142D9-B2A8-4102-BC88-FCAA76E77FB6}" type="sibTrans" cxnId="{C261B034-D3B2-4A49-B578-1968994A49EE}">
      <dgm:prSet/>
      <dgm:spPr/>
      <dgm:t>
        <a:bodyPr/>
        <a:lstStyle/>
        <a:p>
          <a:endParaRPr lang="cs-CZ"/>
        </a:p>
      </dgm:t>
    </dgm:pt>
    <dgm:pt modelId="{A40D4121-4C25-4BA2-9369-9633A6EE73CB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D0B56B88-2D96-4E05-A46C-8E156C8A4A46}" type="parTrans" cxnId="{9EE88004-51AC-44ED-8F9E-28F829822FA5}">
      <dgm:prSet/>
      <dgm:spPr/>
      <dgm:t>
        <a:bodyPr/>
        <a:lstStyle/>
        <a:p>
          <a:endParaRPr lang="cs-CZ"/>
        </a:p>
      </dgm:t>
    </dgm:pt>
    <dgm:pt modelId="{820B58B3-7E39-422E-B3A1-40D196ED0027}" type="sibTrans" cxnId="{9EE88004-51AC-44ED-8F9E-28F829822FA5}">
      <dgm:prSet/>
      <dgm:spPr/>
      <dgm:t>
        <a:bodyPr/>
        <a:lstStyle/>
        <a:p>
          <a:endParaRPr lang="cs-CZ"/>
        </a:p>
      </dgm:t>
    </dgm:pt>
    <dgm:pt modelId="{C5B74093-696E-4B06-9519-2CA3BCD1151D}" type="pres">
      <dgm:prSet presAssocID="{B8C04C85-9B72-4C03-A996-E0986C4DF796}" presName="compositeShape" presStyleCnt="0">
        <dgm:presLayoutVars>
          <dgm:chMax val="7"/>
          <dgm:dir/>
          <dgm:resizeHandles val="exact"/>
        </dgm:presLayoutVars>
      </dgm:prSet>
      <dgm:spPr/>
    </dgm:pt>
    <dgm:pt modelId="{A3379F0C-A9CF-477C-A203-D6BED83EF6C5}" type="pres">
      <dgm:prSet presAssocID="{B8C04C85-9B72-4C03-A996-E0986C4DF796}" presName="wedge1" presStyleLbl="node1" presStyleIdx="0" presStyleCnt="5" custLinFactNeighborX="-8141" custLinFactNeighborY="5418"/>
      <dgm:spPr/>
      <dgm:t>
        <a:bodyPr/>
        <a:lstStyle/>
        <a:p>
          <a:endParaRPr lang="cs-CZ"/>
        </a:p>
      </dgm:t>
    </dgm:pt>
    <dgm:pt modelId="{66F26175-3707-40E3-AEE2-38A54B10A905}" type="pres">
      <dgm:prSet presAssocID="{B8C04C85-9B72-4C03-A996-E0986C4DF796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181BB2-F8D9-4D49-BF35-1C352AA33893}" type="pres">
      <dgm:prSet presAssocID="{B8C04C85-9B72-4C03-A996-E0986C4DF796}" presName="wedge2" presStyleLbl="node1" presStyleIdx="1" presStyleCnt="5" custLinFactNeighborX="-4641" custLinFactNeighborY="597"/>
      <dgm:spPr/>
      <dgm:t>
        <a:bodyPr/>
        <a:lstStyle/>
        <a:p>
          <a:endParaRPr lang="cs-CZ"/>
        </a:p>
      </dgm:t>
    </dgm:pt>
    <dgm:pt modelId="{4049DD1D-AE4D-4AE9-A202-E0D76B70F0CA}" type="pres">
      <dgm:prSet presAssocID="{B8C04C85-9B72-4C03-A996-E0986C4DF796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A00242-0808-4523-AC70-4F115F30D9B4}" type="pres">
      <dgm:prSet presAssocID="{B8C04C85-9B72-4C03-A996-E0986C4DF796}" presName="wedge3" presStyleLbl="node1" presStyleIdx="2" presStyleCnt="5" custLinFactNeighborX="-4641" custLinFactNeighborY="597"/>
      <dgm:spPr/>
      <dgm:t>
        <a:bodyPr/>
        <a:lstStyle/>
        <a:p>
          <a:endParaRPr lang="cs-CZ"/>
        </a:p>
      </dgm:t>
    </dgm:pt>
    <dgm:pt modelId="{F2E7D60A-05D1-46AA-99D1-F09F1293849F}" type="pres">
      <dgm:prSet presAssocID="{B8C04C85-9B72-4C03-A996-E0986C4DF796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C80C9B-DDEE-49D6-B536-7EC9212B4481}" type="pres">
      <dgm:prSet presAssocID="{B8C04C85-9B72-4C03-A996-E0986C4DF796}" presName="wedge4" presStyleLbl="node1" presStyleIdx="3" presStyleCnt="5" custLinFactNeighborX="-4641" custLinFactNeighborY="597"/>
      <dgm:spPr/>
      <dgm:t>
        <a:bodyPr/>
        <a:lstStyle/>
        <a:p>
          <a:endParaRPr lang="cs-CZ"/>
        </a:p>
      </dgm:t>
    </dgm:pt>
    <dgm:pt modelId="{4249A3CD-D013-45A8-918A-FA6B4F07CA5E}" type="pres">
      <dgm:prSet presAssocID="{B8C04C85-9B72-4C03-A996-E0986C4DF796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3D0546-45D7-4AE4-B27D-DF7D147A464E}" type="pres">
      <dgm:prSet presAssocID="{B8C04C85-9B72-4C03-A996-E0986C4DF796}" presName="wedge5" presStyleLbl="node1" presStyleIdx="4" presStyleCnt="5" custLinFactNeighborX="-4641" custLinFactNeighborY="597"/>
      <dgm:spPr/>
      <dgm:t>
        <a:bodyPr/>
        <a:lstStyle/>
        <a:p>
          <a:endParaRPr lang="cs-CZ"/>
        </a:p>
      </dgm:t>
    </dgm:pt>
    <dgm:pt modelId="{61246A33-28DD-468F-AC61-9A9EB48BB607}" type="pres">
      <dgm:prSet presAssocID="{B8C04C85-9B72-4C03-A996-E0986C4DF796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6AF1A1-F26F-4D44-86E3-543294E53222}" type="presOf" srcId="{FA37D001-6852-421E-96E3-297E3E6DD0F3}" destId="{87181BB2-F8D9-4D49-BF35-1C352AA33893}" srcOrd="0" destOrd="0" presId="urn:microsoft.com/office/officeart/2005/8/layout/chart3"/>
    <dgm:cxn modelId="{EDEF4230-A56B-4521-9DC8-287933B337BC}" srcId="{B8C04C85-9B72-4C03-A996-E0986C4DF796}" destId="{AEDB0A4F-2D24-442F-B652-E0603EC7AA0B}" srcOrd="0" destOrd="0" parTransId="{C6B2DBFA-0B66-489B-80DB-8F4C871F5454}" sibTransId="{051E3475-FEC7-4FB7-9796-B9542B72239A}"/>
    <dgm:cxn modelId="{DA7122D1-CA10-43ED-8BC0-508F1D840F35}" type="presOf" srcId="{A40D4121-4C25-4BA2-9369-9633A6EE73CB}" destId="{D8C80C9B-DDEE-49D6-B536-7EC9212B4481}" srcOrd="0" destOrd="0" presId="urn:microsoft.com/office/officeart/2005/8/layout/chart3"/>
    <dgm:cxn modelId="{9EE88004-51AC-44ED-8F9E-28F829822FA5}" srcId="{B8C04C85-9B72-4C03-A996-E0986C4DF796}" destId="{A40D4121-4C25-4BA2-9369-9633A6EE73CB}" srcOrd="3" destOrd="0" parTransId="{D0B56B88-2D96-4E05-A46C-8E156C8A4A46}" sibTransId="{820B58B3-7E39-422E-B3A1-40D196ED0027}"/>
    <dgm:cxn modelId="{6A2E396C-B135-4BA5-BAB4-C1C5623860C4}" type="presOf" srcId="{A40D4121-4C25-4BA2-9369-9633A6EE73CB}" destId="{4249A3CD-D013-45A8-918A-FA6B4F07CA5E}" srcOrd="1" destOrd="0" presId="urn:microsoft.com/office/officeart/2005/8/layout/chart3"/>
    <dgm:cxn modelId="{17342EAC-6681-498B-B631-66FCF16BFB5D}" type="presOf" srcId="{AEDB0A4F-2D24-442F-B652-E0603EC7AA0B}" destId="{66F26175-3707-40E3-AEE2-38A54B10A905}" srcOrd="1" destOrd="0" presId="urn:microsoft.com/office/officeart/2005/8/layout/chart3"/>
    <dgm:cxn modelId="{4CDDCC41-3E80-450F-B494-1BC9432DEF50}" srcId="{B8C04C85-9B72-4C03-A996-E0986C4DF796}" destId="{FA37D001-6852-421E-96E3-297E3E6DD0F3}" srcOrd="1" destOrd="0" parTransId="{BA5A5C7D-7E55-4B8E-BC2B-C8A32FC1CD82}" sibTransId="{504F3614-A8FF-428A-9C9F-C24D19DDB3F9}"/>
    <dgm:cxn modelId="{EB62850A-5C14-4AFC-992B-9D59C41DEE7C}" type="presOf" srcId="{029D5B12-E3F6-48A8-A37A-EC6E2E7F6E54}" destId="{61246A33-28DD-468F-AC61-9A9EB48BB607}" srcOrd="1" destOrd="0" presId="urn:microsoft.com/office/officeart/2005/8/layout/chart3"/>
    <dgm:cxn modelId="{28B13FE9-5361-4347-AB3D-F6D2337FDC6A}" type="presOf" srcId="{AEDB0A4F-2D24-442F-B652-E0603EC7AA0B}" destId="{A3379F0C-A9CF-477C-A203-D6BED83EF6C5}" srcOrd="0" destOrd="0" presId="urn:microsoft.com/office/officeart/2005/8/layout/chart3"/>
    <dgm:cxn modelId="{F9D97D41-91F2-4C9B-9274-31DE635E8ABD}" srcId="{B8C04C85-9B72-4C03-A996-E0986C4DF796}" destId="{C2ACB60D-3BEF-46E5-BE10-ED52FD18D2A9}" srcOrd="2" destOrd="0" parTransId="{A6B812B7-290F-45FF-ACA0-A27DA3D839B7}" sibTransId="{45125507-1F7E-438A-A803-53ABDC772162}"/>
    <dgm:cxn modelId="{A9B5F064-C419-4E2C-B9A2-D233A8D55CA5}" type="presOf" srcId="{FA37D001-6852-421E-96E3-297E3E6DD0F3}" destId="{4049DD1D-AE4D-4AE9-A202-E0D76B70F0CA}" srcOrd="1" destOrd="0" presId="urn:microsoft.com/office/officeart/2005/8/layout/chart3"/>
    <dgm:cxn modelId="{D1062B03-1735-4C0F-9B6D-3AB7A36FD853}" type="presOf" srcId="{029D5B12-E3F6-48A8-A37A-EC6E2E7F6E54}" destId="{803D0546-45D7-4AE4-B27D-DF7D147A464E}" srcOrd="0" destOrd="0" presId="urn:microsoft.com/office/officeart/2005/8/layout/chart3"/>
    <dgm:cxn modelId="{52B644E8-D288-4526-A46F-A301189D2953}" type="presOf" srcId="{C2ACB60D-3BEF-46E5-BE10-ED52FD18D2A9}" destId="{79A00242-0808-4523-AC70-4F115F30D9B4}" srcOrd="0" destOrd="0" presId="urn:microsoft.com/office/officeart/2005/8/layout/chart3"/>
    <dgm:cxn modelId="{9970AFB2-1B98-4E6B-B271-12E007F76B4C}" type="presOf" srcId="{C2ACB60D-3BEF-46E5-BE10-ED52FD18D2A9}" destId="{F2E7D60A-05D1-46AA-99D1-F09F1293849F}" srcOrd="1" destOrd="0" presId="urn:microsoft.com/office/officeart/2005/8/layout/chart3"/>
    <dgm:cxn modelId="{07CA2CC2-6D7D-463B-9D90-CCD7D031ECFD}" type="presOf" srcId="{B8C04C85-9B72-4C03-A996-E0986C4DF796}" destId="{C5B74093-696E-4B06-9519-2CA3BCD1151D}" srcOrd="0" destOrd="0" presId="urn:microsoft.com/office/officeart/2005/8/layout/chart3"/>
    <dgm:cxn modelId="{C261B034-D3B2-4A49-B578-1968994A49EE}" srcId="{B8C04C85-9B72-4C03-A996-E0986C4DF796}" destId="{029D5B12-E3F6-48A8-A37A-EC6E2E7F6E54}" srcOrd="4" destOrd="0" parTransId="{EBB546D2-6D68-4B29-85EB-4369E24B7AAB}" sibTransId="{7FE142D9-B2A8-4102-BC88-FCAA76E77FB6}"/>
    <dgm:cxn modelId="{A51FA195-7026-4C33-8014-B959C20D95FA}" type="presParOf" srcId="{C5B74093-696E-4B06-9519-2CA3BCD1151D}" destId="{A3379F0C-A9CF-477C-A203-D6BED83EF6C5}" srcOrd="0" destOrd="0" presId="urn:microsoft.com/office/officeart/2005/8/layout/chart3"/>
    <dgm:cxn modelId="{DBCEB732-EFC3-46D2-B74C-5E754DF6A404}" type="presParOf" srcId="{C5B74093-696E-4B06-9519-2CA3BCD1151D}" destId="{66F26175-3707-40E3-AEE2-38A54B10A905}" srcOrd="1" destOrd="0" presId="urn:microsoft.com/office/officeart/2005/8/layout/chart3"/>
    <dgm:cxn modelId="{6A46ED59-B2E3-4593-90F3-F095EE4E0BEE}" type="presParOf" srcId="{C5B74093-696E-4B06-9519-2CA3BCD1151D}" destId="{87181BB2-F8D9-4D49-BF35-1C352AA33893}" srcOrd="2" destOrd="0" presId="urn:microsoft.com/office/officeart/2005/8/layout/chart3"/>
    <dgm:cxn modelId="{584E7DD3-5EDF-4EF7-82A7-C91AA57E85C0}" type="presParOf" srcId="{C5B74093-696E-4B06-9519-2CA3BCD1151D}" destId="{4049DD1D-AE4D-4AE9-A202-E0D76B70F0CA}" srcOrd="3" destOrd="0" presId="urn:microsoft.com/office/officeart/2005/8/layout/chart3"/>
    <dgm:cxn modelId="{6D47B593-6844-42D4-8358-F7C380394B80}" type="presParOf" srcId="{C5B74093-696E-4B06-9519-2CA3BCD1151D}" destId="{79A00242-0808-4523-AC70-4F115F30D9B4}" srcOrd="4" destOrd="0" presId="urn:microsoft.com/office/officeart/2005/8/layout/chart3"/>
    <dgm:cxn modelId="{342553AD-2011-4D6A-A945-52626A39F3E3}" type="presParOf" srcId="{C5B74093-696E-4B06-9519-2CA3BCD1151D}" destId="{F2E7D60A-05D1-46AA-99D1-F09F1293849F}" srcOrd="5" destOrd="0" presId="urn:microsoft.com/office/officeart/2005/8/layout/chart3"/>
    <dgm:cxn modelId="{85B37304-F34F-4867-9B57-409BC9A6EA60}" type="presParOf" srcId="{C5B74093-696E-4B06-9519-2CA3BCD1151D}" destId="{D8C80C9B-DDEE-49D6-B536-7EC9212B4481}" srcOrd="6" destOrd="0" presId="urn:microsoft.com/office/officeart/2005/8/layout/chart3"/>
    <dgm:cxn modelId="{F3219179-E3CF-46E9-A1AD-83511F58B420}" type="presParOf" srcId="{C5B74093-696E-4B06-9519-2CA3BCD1151D}" destId="{4249A3CD-D013-45A8-918A-FA6B4F07CA5E}" srcOrd="7" destOrd="0" presId="urn:microsoft.com/office/officeart/2005/8/layout/chart3"/>
    <dgm:cxn modelId="{5CA82EC0-5133-4690-9B4E-63052604ABD2}" type="presParOf" srcId="{C5B74093-696E-4B06-9519-2CA3BCD1151D}" destId="{803D0546-45D7-4AE4-B27D-DF7D147A464E}" srcOrd="8" destOrd="0" presId="urn:microsoft.com/office/officeart/2005/8/layout/chart3"/>
    <dgm:cxn modelId="{DAC5BAFF-170E-44D6-A20A-2EBAA1FA0423}" type="presParOf" srcId="{C5B74093-696E-4B06-9519-2CA3BCD1151D}" destId="{61246A33-28DD-468F-AC61-9A9EB48BB607}" srcOrd="9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8C04C85-9B72-4C03-A996-E0986C4DF796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</dgm:pt>
    <dgm:pt modelId="{AEDB0A4F-2D24-442F-B652-E0603EC7AA0B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C6B2DBFA-0B66-489B-80DB-8F4C871F5454}" type="parTrans" cxnId="{EDEF4230-A56B-4521-9DC8-287933B337BC}">
      <dgm:prSet/>
      <dgm:spPr/>
      <dgm:t>
        <a:bodyPr/>
        <a:lstStyle/>
        <a:p>
          <a:endParaRPr lang="cs-CZ"/>
        </a:p>
      </dgm:t>
    </dgm:pt>
    <dgm:pt modelId="{051E3475-FEC7-4FB7-9796-B9542B72239A}" type="sibTrans" cxnId="{EDEF4230-A56B-4521-9DC8-287933B337BC}">
      <dgm:prSet/>
      <dgm:spPr/>
      <dgm:t>
        <a:bodyPr/>
        <a:lstStyle/>
        <a:p>
          <a:endParaRPr lang="cs-CZ"/>
        </a:p>
      </dgm:t>
    </dgm:pt>
    <dgm:pt modelId="{FA37D001-6852-421E-96E3-297E3E6DD0F3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BA5A5C7D-7E55-4B8E-BC2B-C8A32FC1CD82}" type="parTrans" cxnId="{4CDDCC41-3E80-450F-B494-1BC9432DEF50}">
      <dgm:prSet/>
      <dgm:spPr/>
      <dgm:t>
        <a:bodyPr/>
        <a:lstStyle/>
        <a:p>
          <a:endParaRPr lang="cs-CZ"/>
        </a:p>
      </dgm:t>
    </dgm:pt>
    <dgm:pt modelId="{504F3614-A8FF-428A-9C9F-C24D19DDB3F9}" type="sibTrans" cxnId="{4CDDCC41-3E80-450F-B494-1BC9432DEF50}">
      <dgm:prSet/>
      <dgm:spPr/>
      <dgm:t>
        <a:bodyPr/>
        <a:lstStyle/>
        <a:p>
          <a:endParaRPr lang="cs-CZ"/>
        </a:p>
      </dgm:t>
    </dgm:pt>
    <dgm:pt modelId="{C2ACB60D-3BEF-46E5-BE10-ED52FD18D2A9}">
      <dgm:prSet phldrT="[Text]"/>
      <dgm:spPr>
        <a:solidFill>
          <a:srgbClr val="CC6600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A6B812B7-290F-45FF-ACA0-A27DA3D839B7}" type="parTrans" cxnId="{F9D97D41-91F2-4C9B-9274-31DE635E8ABD}">
      <dgm:prSet/>
      <dgm:spPr/>
      <dgm:t>
        <a:bodyPr/>
        <a:lstStyle/>
        <a:p>
          <a:endParaRPr lang="cs-CZ"/>
        </a:p>
      </dgm:t>
    </dgm:pt>
    <dgm:pt modelId="{45125507-1F7E-438A-A803-53ABDC772162}" type="sibTrans" cxnId="{F9D97D41-91F2-4C9B-9274-31DE635E8ABD}">
      <dgm:prSet/>
      <dgm:spPr/>
      <dgm:t>
        <a:bodyPr/>
        <a:lstStyle/>
        <a:p>
          <a:endParaRPr lang="cs-CZ"/>
        </a:p>
      </dgm:t>
    </dgm:pt>
    <dgm:pt modelId="{B943EEE6-5015-4E5D-8DA3-D6564218CB8D}">
      <dgm:prSet phldrT="[Text]"/>
      <dgm:spPr>
        <a:solidFill>
          <a:srgbClr val="CC6600"/>
        </a:solid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E8699352-DA7F-421D-84DC-09DFED1898D0}" type="parTrans" cxnId="{85DCFBC5-2F15-48BB-823F-E3852C1856BC}">
      <dgm:prSet/>
      <dgm:spPr/>
      <dgm:t>
        <a:bodyPr/>
        <a:lstStyle/>
        <a:p>
          <a:endParaRPr lang="cs-CZ"/>
        </a:p>
      </dgm:t>
    </dgm:pt>
    <dgm:pt modelId="{43AE7CD2-AED6-4706-84F5-A10D04EFA3F3}" type="sibTrans" cxnId="{85DCFBC5-2F15-48BB-823F-E3852C1856BC}">
      <dgm:prSet/>
      <dgm:spPr/>
      <dgm:t>
        <a:bodyPr/>
        <a:lstStyle/>
        <a:p>
          <a:endParaRPr lang="cs-CZ"/>
        </a:p>
      </dgm:t>
    </dgm:pt>
    <dgm:pt modelId="{C5B74093-696E-4B06-9519-2CA3BCD1151D}" type="pres">
      <dgm:prSet presAssocID="{B8C04C85-9B72-4C03-A996-E0986C4DF796}" presName="compositeShape" presStyleCnt="0">
        <dgm:presLayoutVars>
          <dgm:chMax val="7"/>
          <dgm:dir/>
          <dgm:resizeHandles val="exact"/>
        </dgm:presLayoutVars>
      </dgm:prSet>
      <dgm:spPr/>
    </dgm:pt>
    <dgm:pt modelId="{A3379F0C-A9CF-477C-A203-D6BED83EF6C5}" type="pres">
      <dgm:prSet presAssocID="{B8C04C85-9B72-4C03-A996-E0986C4DF796}" presName="wedge1" presStyleLbl="node1" presStyleIdx="0" presStyleCnt="4" custLinFactNeighborX="-8498" custLinFactNeighborY="5115"/>
      <dgm:spPr/>
      <dgm:t>
        <a:bodyPr/>
        <a:lstStyle/>
        <a:p>
          <a:endParaRPr lang="cs-CZ"/>
        </a:p>
      </dgm:t>
    </dgm:pt>
    <dgm:pt modelId="{66F26175-3707-40E3-AEE2-38A54B10A905}" type="pres">
      <dgm:prSet presAssocID="{B8C04C85-9B72-4C03-A996-E0986C4DF796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181BB2-F8D9-4D49-BF35-1C352AA33893}" type="pres">
      <dgm:prSet presAssocID="{B8C04C85-9B72-4C03-A996-E0986C4DF796}" presName="wedge2" presStyleLbl="node1" presStyleIdx="1" presStyleCnt="4" custLinFactNeighborX="-4284" custLinFactNeighborY="900"/>
      <dgm:spPr/>
      <dgm:t>
        <a:bodyPr/>
        <a:lstStyle/>
        <a:p>
          <a:endParaRPr lang="cs-CZ"/>
        </a:p>
      </dgm:t>
    </dgm:pt>
    <dgm:pt modelId="{4049DD1D-AE4D-4AE9-A202-E0D76B70F0CA}" type="pres">
      <dgm:prSet presAssocID="{B8C04C85-9B72-4C03-A996-E0986C4DF796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A00242-0808-4523-AC70-4F115F30D9B4}" type="pres">
      <dgm:prSet presAssocID="{B8C04C85-9B72-4C03-A996-E0986C4DF796}" presName="wedge3" presStyleLbl="node1" presStyleIdx="2" presStyleCnt="4" custLinFactNeighborX="-4284" custLinFactNeighborY="900"/>
      <dgm:spPr/>
      <dgm:t>
        <a:bodyPr/>
        <a:lstStyle/>
        <a:p>
          <a:endParaRPr lang="cs-CZ"/>
        </a:p>
      </dgm:t>
    </dgm:pt>
    <dgm:pt modelId="{F2E7D60A-05D1-46AA-99D1-F09F1293849F}" type="pres">
      <dgm:prSet presAssocID="{B8C04C85-9B72-4C03-A996-E0986C4DF796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2B26C0-D555-4029-9C5D-B823EB67F358}" type="pres">
      <dgm:prSet presAssocID="{B8C04C85-9B72-4C03-A996-E0986C4DF796}" presName="wedge4" presStyleLbl="node1" presStyleIdx="3" presStyleCnt="4" custLinFactNeighborX="-4284" custLinFactNeighborY="900"/>
      <dgm:spPr/>
      <dgm:t>
        <a:bodyPr/>
        <a:lstStyle/>
        <a:p>
          <a:endParaRPr lang="cs-CZ"/>
        </a:p>
      </dgm:t>
    </dgm:pt>
    <dgm:pt modelId="{34C1F19E-7115-44A7-AFC2-F00A934741C0}" type="pres">
      <dgm:prSet presAssocID="{B8C04C85-9B72-4C03-A996-E0986C4DF796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F3A0545-ED20-4186-A3C6-460E276D4F42}" type="presOf" srcId="{C2ACB60D-3BEF-46E5-BE10-ED52FD18D2A9}" destId="{9B2B26C0-D555-4029-9C5D-B823EB67F358}" srcOrd="0" destOrd="0" presId="urn:microsoft.com/office/officeart/2005/8/layout/chart3"/>
    <dgm:cxn modelId="{4CDDCC41-3E80-450F-B494-1BC9432DEF50}" srcId="{B8C04C85-9B72-4C03-A996-E0986C4DF796}" destId="{FA37D001-6852-421E-96E3-297E3E6DD0F3}" srcOrd="2" destOrd="0" parTransId="{BA5A5C7D-7E55-4B8E-BC2B-C8A32FC1CD82}" sibTransId="{504F3614-A8FF-428A-9C9F-C24D19DDB3F9}"/>
    <dgm:cxn modelId="{0A9BA606-0F7A-4200-A553-790B8E9D5277}" type="presOf" srcId="{FA37D001-6852-421E-96E3-297E3E6DD0F3}" destId="{F2E7D60A-05D1-46AA-99D1-F09F1293849F}" srcOrd="1" destOrd="0" presId="urn:microsoft.com/office/officeart/2005/8/layout/chart3"/>
    <dgm:cxn modelId="{7C9492F3-D587-49E3-8CB3-0BD66408F469}" type="presOf" srcId="{FA37D001-6852-421E-96E3-297E3E6DD0F3}" destId="{79A00242-0808-4523-AC70-4F115F30D9B4}" srcOrd="0" destOrd="0" presId="urn:microsoft.com/office/officeart/2005/8/layout/chart3"/>
    <dgm:cxn modelId="{8ED7CD81-674B-4792-AA2C-BEFA2784BC2B}" type="presOf" srcId="{C2ACB60D-3BEF-46E5-BE10-ED52FD18D2A9}" destId="{34C1F19E-7115-44A7-AFC2-F00A934741C0}" srcOrd="1" destOrd="0" presId="urn:microsoft.com/office/officeart/2005/8/layout/chart3"/>
    <dgm:cxn modelId="{AFB9795C-6045-4419-8757-C987DE8E0B55}" type="presOf" srcId="{B943EEE6-5015-4E5D-8DA3-D6564218CB8D}" destId="{4049DD1D-AE4D-4AE9-A202-E0D76B70F0CA}" srcOrd="1" destOrd="0" presId="urn:microsoft.com/office/officeart/2005/8/layout/chart3"/>
    <dgm:cxn modelId="{F9D97D41-91F2-4C9B-9274-31DE635E8ABD}" srcId="{B8C04C85-9B72-4C03-A996-E0986C4DF796}" destId="{C2ACB60D-3BEF-46E5-BE10-ED52FD18D2A9}" srcOrd="3" destOrd="0" parTransId="{A6B812B7-290F-45FF-ACA0-A27DA3D839B7}" sibTransId="{45125507-1F7E-438A-A803-53ABDC772162}"/>
    <dgm:cxn modelId="{8EB59630-A648-4662-BFDF-47AEBC41C76D}" type="presOf" srcId="{AEDB0A4F-2D24-442F-B652-E0603EC7AA0B}" destId="{66F26175-3707-40E3-AEE2-38A54B10A905}" srcOrd="1" destOrd="0" presId="urn:microsoft.com/office/officeart/2005/8/layout/chart3"/>
    <dgm:cxn modelId="{EDEF4230-A56B-4521-9DC8-287933B337BC}" srcId="{B8C04C85-9B72-4C03-A996-E0986C4DF796}" destId="{AEDB0A4F-2D24-442F-B652-E0603EC7AA0B}" srcOrd="0" destOrd="0" parTransId="{C6B2DBFA-0B66-489B-80DB-8F4C871F5454}" sibTransId="{051E3475-FEC7-4FB7-9796-B9542B72239A}"/>
    <dgm:cxn modelId="{85DCFBC5-2F15-48BB-823F-E3852C1856BC}" srcId="{B8C04C85-9B72-4C03-A996-E0986C4DF796}" destId="{B943EEE6-5015-4E5D-8DA3-D6564218CB8D}" srcOrd="1" destOrd="0" parTransId="{E8699352-DA7F-421D-84DC-09DFED1898D0}" sibTransId="{43AE7CD2-AED6-4706-84F5-A10D04EFA3F3}"/>
    <dgm:cxn modelId="{3E517996-52A2-465C-87AA-47BAD721782F}" type="presOf" srcId="{AEDB0A4F-2D24-442F-B652-E0603EC7AA0B}" destId="{A3379F0C-A9CF-477C-A203-D6BED83EF6C5}" srcOrd="0" destOrd="0" presId="urn:microsoft.com/office/officeart/2005/8/layout/chart3"/>
    <dgm:cxn modelId="{117AC5CB-C3B6-4A75-87D1-98336F9073C3}" type="presOf" srcId="{B8C04C85-9B72-4C03-A996-E0986C4DF796}" destId="{C5B74093-696E-4B06-9519-2CA3BCD1151D}" srcOrd="0" destOrd="0" presId="urn:microsoft.com/office/officeart/2005/8/layout/chart3"/>
    <dgm:cxn modelId="{A478802B-FCF2-4E88-863F-1577F3814AC7}" type="presOf" srcId="{B943EEE6-5015-4E5D-8DA3-D6564218CB8D}" destId="{87181BB2-F8D9-4D49-BF35-1C352AA33893}" srcOrd="0" destOrd="0" presId="urn:microsoft.com/office/officeart/2005/8/layout/chart3"/>
    <dgm:cxn modelId="{2791CD69-CE69-44A6-957C-0862D4FFC5B7}" type="presParOf" srcId="{C5B74093-696E-4B06-9519-2CA3BCD1151D}" destId="{A3379F0C-A9CF-477C-A203-D6BED83EF6C5}" srcOrd="0" destOrd="0" presId="urn:microsoft.com/office/officeart/2005/8/layout/chart3"/>
    <dgm:cxn modelId="{F1329732-8BD3-4179-A153-F30244B4D37A}" type="presParOf" srcId="{C5B74093-696E-4B06-9519-2CA3BCD1151D}" destId="{66F26175-3707-40E3-AEE2-38A54B10A905}" srcOrd="1" destOrd="0" presId="urn:microsoft.com/office/officeart/2005/8/layout/chart3"/>
    <dgm:cxn modelId="{24098A59-3E55-4A13-A7F9-9D66C905B483}" type="presParOf" srcId="{C5B74093-696E-4B06-9519-2CA3BCD1151D}" destId="{87181BB2-F8D9-4D49-BF35-1C352AA33893}" srcOrd="2" destOrd="0" presId="urn:microsoft.com/office/officeart/2005/8/layout/chart3"/>
    <dgm:cxn modelId="{CEAF464D-5408-41BA-8DC1-91DF9AD9975A}" type="presParOf" srcId="{C5B74093-696E-4B06-9519-2CA3BCD1151D}" destId="{4049DD1D-AE4D-4AE9-A202-E0D76B70F0CA}" srcOrd="3" destOrd="0" presId="urn:microsoft.com/office/officeart/2005/8/layout/chart3"/>
    <dgm:cxn modelId="{CA8CB8D1-7DBB-4390-A942-2517C18FA016}" type="presParOf" srcId="{C5B74093-696E-4B06-9519-2CA3BCD1151D}" destId="{79A00242-0808-4523-AC70-4F115F30D9B4}" srcOrd="4" destOrd="0" presId="urn:microsoft.com/office/officeart/2005/8/layout/chart3"/>
    <dgm:cxn modelId="{F1F702F5-AE8B-48E2-8265-D1EB7D5DEAFA}" type="presParOf" srcId="{C5B74093-696E-4B06-9519-2CA3BCD1151D}" destId="{F2E7D60A-05D1-46AA-99D1-F09F1293849F}" srcOrd="5" destOrd="0" presId="urn:microsoft.com/office/officeart/2005/8/layout/chart3"/>
    <dgm:cxn modelId="{84C4E98B-9B93-4D03-9775-FE4632F1E8AB}" type="presParOf" srcId="{C5B74093-696E-4B06-9519-2CA3BCD1151D}" destId="{9B2B26C0-D555-4029-9C5D-B823EB67F358}" srcOrd="6" destOrd="0" presId="urn:microsoft.com/office/officeart/2005/8/layout/chart3"/>
    <dgm:cxn modelId="{2F34DD94-0571-428C-8C9E-4941F859B7F8}" type="presParOf" srcId="{C5B74093-696E-4B06-9519-2CA3BCD1151D}" destId="{34C1F19E-7115-44A7-AFC2-F00A934741C0}" srcOrd="7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8C04C85-9B72-4C03-A996-E0986C4DF796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</dgm:pt>
    <dgm:pt modelId="{AEDB0A4F-2D24-442F-B652-E0603EC7AA0B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C6B2DBFA-0B66-489B-80DB-8F4C871F5454}" type="parTrans" cxnId="{EDEF4230-A56B-4521-9DC8-287933B337BC}">
      <dgm:prSet/>
      <dgm:spPr/>
      <dgm:t>
        <a:bodyPr/>
        <a:lstStyle/>
        <a:p>
          <a:endParaRPr lang="cs-CZ"/>
        </a:p>
      </dgm:t>
    </dgm:pt>
    <dgm:pt modelId="{051E3475-FEC7-4FB7-9796-B9542B72239A}" type="sibTrans" cxnId="{EDEF4230-A56B-4521-9DC8-287933B337BC}">
      <dgm:prSet/>
      <dgm:spPr/>
      <dgm:t>
        <a:bodyPr/>
        <a:lstStyle/>
        <a:p>
          <a:endParaRPr lang="cs-CZ"/>
        </a:p>
      </dgm:t>
    </dgm:pt>
    <dgm:pt modelId="{FA37D001-6852-421E-96E3-297E3E6DD0F3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BA5A5C7D-7E55-4B8E-BC2B-C8A32FC1CD82}" type="parTrans" cxnId="{4CDDCC41-3E80-450F-B494-1BC9432DEF50}">
      <dgm:prSet/>
      <dgm:spPr/>
      <dgm:t>
        <a:bodyPr/>
        <a:lstStyle/>
        <a:p>
          <a:endParaRPr lang="cs-CZ"/>
        </a:p>
      </dgm:t>
    </dgm:pt>
    <dgm:pt modelId="{504F3614-A8FF-428A-9C9F-C24D19DDB3F9}" type="sibTrans" cxnId="{4CDDCC41-3E80-450F-B494-1BC9432DEF50}">
      <dgm:prSet/>
      <dgm:spPr/>
      <dgm:t>
        <a:bodyPr/>
        <a:lstStyle/>
        <a:p>
          <a:endParaRPr lang="cs-CZ"/>
        </a:p>
      </dgm:t>
    </dgm:pt>
    <dgm:pt modelId="{C2ACB60D-3BEF-46E5-BE10-ED52FD18D2A9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A6B812B7-290F-45FF-ACA0-A27DA3D839B7}" type="parTrans" cxnId="{F9D97D41-91F2-4C9B-9274-31DE635E8ABD}">
      <dgm:prSet/>
      <dgm:spPr/>
      <dgm:t>
        <a:bodyPr/>
        <a:lstStyle/>
        <a:p>
          <a:endParaRPr lang="cs-CZ"/>
        </a:p>
      </dgm:t>
    </dgm:pt>
    <dgm:pt modelId="{45125507-1F7E-438A-A803-53ABDC772162}" type="sibTrans" cxnId="{F9D97D41-91F2-4C9B-9274-31DE635E8ABD}">
      <dgm:prSet/>
      <dgm:spPr/>
      <dgm:t>
        <a:bodyPr/>
        <a:lstStyle/>
        <a:p>
          <a:endParaRPr lang="cs-CZ"/>
        </a:p>
      </dgm:t>
    </dgm:pt>
    <dgm:pt modelId="{029D5B12-E3F6-48A8-A37A-EC6E2E7F6E54}">
      <dgm:prSet phldrT="[Text]"/>
      <dgm:spPr>
        <a:solidFill>
          <a:srgbClr val="FFC000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EBB546D2-6D68-4B29-85EB-4369E24B7AAB}" type="parTrans" cxnId="{C261B034-D3B2-4A49-B578-1968994A49EE}">
      <dgm:prSet/>
      <dgm:spPr/>
      <dgm:t>
        <a:bodyPr/>
        <a:lstStyle/>
        <a:p>
          <a:endParaRPr lang="cs-CZ"/>
        </a:p>
      </dgm:t>
    </dgm:pt>
    <dgm:pt modelId="{7FE142D9-B2A8-4102-BC88-FCAA76E77FB6}" type="sibTrans" cxnId="{C261B034-D3B2-4A49-B578-1968994A49EE}">
      <dgm:prSet/>
      <dgm:spPr/>
      <dgm:t>
        <a:bodyPr/>
        <a:lstStyle/>
        <a:p>
          <a:endParaRPr lang="cs-CZ"/>
        </a:p>
      </dgm:t>
    </dgm:pt>
    <dgm:pt modelId="{A40D4121-4C25-4BA2-9369-9633A6EE73CB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D0B56B88-2D96-4E05-A46C-8E156C8A4A46}" type="parTrans" cxnId="{9EE88004-51AC-44ED-8F9E-28F829822FA5}">
      <dgm:prSet/>
      <dgm:spPr/>
      <dgm:t>
        <a:bodyPr/>
        <a:lstStyle/>
        <a:p>
          <a:endParaRPr lang="cs-CZ"/>
        </a:p>
      </dgm:t>
    </dgm:pt>
    <dgm:pt modelId="{820B58B3-7E39-422E-B3A1-40D196ED0027}" type="sibTrans" cxnId="{9EE88004-51AC-44ED-8F9E-28F829822FA5}">
      <dgm:prSet/>
      <dgm:spPr/>
      <dgm:t>
        <a:bodyPr/>
        <a:lstStyle/>
        <a:p>
          <a:endParaRPr lang="cs-CZ"/>
        </a:p>
      </dgm:t>
    </dgm:pt>
    <dgm:pt modelId="{FB55F32B-824D-4E59-AEB1-421AF1DC9197}">
      <dgm:prSet phldrT="[Text]"/>
      <dgm:spPr>
        <a:solidFill>
          <a:srgbClr val="FFC000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F11BCFBA-CE0C-4ABD-8284-6023BDBD9F27}" type="parTrans" cxnId="{2A1274DE-F01F-4950-B1BB-212BD00C097A}">
      <dgm:prSet/>
      <dgm:spPr/>
      <dgm:t>
        <a:bodyPr/>
        <a:lstStyle/>
        <a:p>
          <a:endParaRPr lang="cs-CZ"/>
        </a:p>
      </dgm:t>
    </dgm:pt>
    <dgm:pt modelId="{5F82F2C4-2A31-49F0-B875-11CB63C86163}" type="sibTrans" cxnId="{2A1274DE-F01F-4950-B1BB-212BD00C097A}">
      <dgm:prSet/>
      <dgm:spPr/>
      <dgm:t>
        <a:bodyPr/>
        <a:lstStyle/>
        <a:p>
          <a:endParaRPr lang="cs-CZ"/>
        </a:p>
      </dgm:t>
    </dgm:pt>
    <dgm:pt modelId="{52D908C8-C554-40B8-980B-8045179142A4}">
      <dgm:prSet phldrT="[Text]"/>
      <dgm:spPr>
        <a:solidFill>
          <a:srgbClr val="FFC000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477CB207-FFD1-4E16-BD3C-3BE438D4A320}" type="parTrans" cxnId="{BDE37EE6-1FA9-4511-A267-480A5946DA11}">
      <dgm:prSet/>
      <dgm:spPr/>
      <dgm:t>
        <a:bodyPr/>
        <a:lstStyle/>
        <a:p>
          <a:endParaRPr lang="cs-CZ"/>
        </a:p>
      </dgm:t>
    </dgm:pt>
    <dgm:pt modelId="{D7F9755C-D4AD-4684-8023-06AF474069A7}" type="sibTrans" cxnId="{BDE37EE6-1FA9-4511-A267-480A5946DA11}">
      <dgm:prSet/>
      <dgm:spPr/>
      <dgm:t>
        <a:bodyPr/>
        <a:lstStyle/>
        <a:p>
          <a:endParaRPr lang="cs-CZ"/>
        </a:p>
      </dgm:t>
    </dgm:pt>
    <dgm:pt modelId="{C5B74093-696E-4B06-9519-2CA3BCD1151D}" type="pres">
      <dgm:prSet presAssocID="{B8C04C85-9B72-4C03-A996-E0986C4DF796}" presName="compositeShape" presStyleCnt="0">
        <dgm:presLayoutVars>
          <dgm:chMax val="7"/>
          <dgm:dir/>
          <dgm:resizeHandles val="exact"/>
        </dgm:presLayoutVars>
      </dgm:prSet>
      <dgm:spPr/>
    </dgm:pt>
    <dgm:pt modelId="{A3379F0C-A9CF-477C-A203-D6BED83EF6C5}" type="pres">
      <dgm:prSet presAssocID="{B8C04C85-9B72-4C03-A996-E0986C4DF796}" presName="wedge1" presStyleLbl="node1" presStyleIdx="0" presStyleCnt="7" custLinFactNeighborX="-1417" custLinFactNeighborY="-579"/>
      <dgm:spPr/>
      <dgm:t>
        <a:bodyPr/>
        <a:lstStyle/>
        <a:p>
          <a:endParaRPr lang="cs-CZ"/>
        </a:p>
      </dgm:t>
    </dgm:pt>
    <dgm:pt modelId="{66F26175-3707-40E3-AEE2-38A54B10A905}" type="pres">
      <dgm:prSet presAssocID="{B8C04C85-9B72-4C03-A996-E0986C4DF796}" presName="wedge1Tx" presStyleLbl="node1" presStyleIdx="0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181BB2-F8D9-4D49-BF35-1C352AA33893}" type="pres">
      <dgm:prSet presAssocID="{B8C04C85-9B72-4C03-A996-E0986C4DF796}" presName="wedge2" presStyleLbl="node1" presStyleIdx="1" presStyleCnt="7" custLinFactNeighborX="1166" custLinFactNeighborY="-5937"/>
      <dgm:spPr/>
      <dgm:t>
        <a:bodyPr/>
        <a:lstStyle/>
        <a:p>
          <a:endParaRPr lang="cs-CZ"/>
        </a:p>
      </dgm:t>
    </dgm:pt>
    <dgm:pt modelId="{4049DD1D-AE4D-4AE9-A202-E0D76B70F0CA}" type="pres">
      <dgm:prSet presAssocID="{B8C04C85-9B72-4C03-A996-E0986C4DF796}" presName="wedge2Tx" presStyleLbl="node1" presStyleIdx="1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A00242-0808-4523-AC70-4F115F30D9B4}" type="pres">
      <dgm:prSet presAssocID="{B8C04C85-9B72-4C03-A996-E0986C4DF796}" presName="wedge3" presStyleLbl="node1" presStyleIdx="2" presStyleCnt="7" custLinFactNeighborX="1166" custLinFactNeighborY="-5937"/>
      <dgm:spPr/>
      <dgm:t>
        <a:bodyPr/>
        <a:lstStyle/>
        <a:p>
          <a:endParaRPr lang="cs-CZ"/>
        </a:p>
      </dgm:t>
    </dgm:pt>
    <dgm:pt modelId="{F2E7D60A-05D1-46AA-99D1-F09F1293849F}" type="pres">
      <dgm:prSet presAssocID="{B8C04C85-9B72-4C03-A996-E0986C4DF796}" presName="wedge3Tx" presStyleLbl="node1" presStyleIdx="2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C80C9B-DDEE-49D6-B536-7EC9212B4481}" type="pres">
      <dgm:prSet presAssocID="{B8C04C85-9B72-4C03-A996-E0986C4DF796}" presName="wedge4" presStyleLbl="node1" presStyleIdx="3" presStyleCnt="7" custLinFactNeighborX="1166" custLinFactNeighborY="-5937"/>
      <dgm:spPr/>
      <dgm:t>
        <a:bodyPr/>
        <a:lstStyle/>
        <a:p>
          <a:endParaRPr lang="cs-CZ"/>
        </a:p>
      </dgm:t>
    </dgm:pt>
    <dgm:pt modelId="{4249A3CD-D013-45A8-918A-FA6B4F07CA5E}" type="pres">
      <dgm:prSet presAssocID="{B8C04C85-9B72-4C03-A996-E0986C4DF796}" presName="wedge4Tx" presStyleLbl="node1" presStyleIdx="3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3D0546-45D7-4AE4-B27D-DF7D147A464E}" type="pres">
      <dgm:prSet presAssocID="{B8C04C85-9B72-4C03-A996-E0986C4DF796}" presName="wedge5" presStyleLbl="node1" presStyleIdx="4" presStyleCnt="7" custLinFactNeighborX="1166" custLinFactNeighborY="-5937"/>
      <dgm:spPr/>
      <dgm:t>
        <a:bodyPr/>
        <a:lstStyle/>
        <a:p>
          <a:endParaRPr lang="cs-CZ"/>
        </a:p>
      </dgm:t>
    </dgm:pt>
    <dgm:pt modelId="{61246A33-28DD-468F-AC61-9A9EB48BB607}" type="pres">
      <dgm:prSet presAssocID="{B8C04C85-9B72-4C03-A996-E0986C4DF796}" presName="wedge5Tx" presStyleLbl="node1" presStyleIdx="4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98256-B8C7-42D0-B6ED-E5581B3A9AE7}" type="pres">
      <dgm:prSet presAssocID="{B8C04C85-9B72-4C03-A996-E0986C4DF796}" presName="wedge6" presStyleLbl="node1" presStyleIdx="5" presStyleCnt="7" custLinFactNeighborX="1166" custLinFactNeighborY="-5937"/>
      <dgm:spPr/>
      <dgm:t>
        <a:bodyPr/>
        <a:lstStyle/>
        <a:p>
          <a:endParaRPr lang="cs-CZ"/>
        </a:p>
      </dgm:t>
    </dgm:pt>
    <dgm:pt modelId="{82FB280D-F2DE-4106-A419-5BBF7317B6E7}" type="pres">
      <dgm:prSet presAssocID="{B8C04C85-9B72-4C03-A996-E0986C4DF796}" presName="wedge6Tx" presStyleLbl="node1" presStyleIdx="5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56D04D-91B0-43BC-B82A-9CF884D8E725}" type="pres">
      <dgm:prSet presAssocID="{B8C04C85-9B72-4C03-A996-E0986C4DF796}" presName="wedge7" presStyleLbl="node1" presStyleIdx="6" presStyleCnt="7" custLinFactNeighborX="1166" custLinFactNeighborY="-5937"/>
      <dgm:spPr/>
      <dgm:t>
        <a:bodyPr/>
        <a:lstStyle/>
        <a:p>
          <a:endParaRPr lang="cs-CZ"/>
        </a:p>
      </dgm:t>
    </dgm:pt>
    <dgm:pt modelId="{555461B4-7CFC-42E8-ABD3-739E1BFFE0CD}" type="pres">
      <dgm:prSet presAssocID="{B8C04C85-9B72-4C03-A996-E0986C4DF796}" presName="wedge7Tx" presStyleLbl="node1" presStyleIdx="6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63A266-3C16-4491-B70E-FA689775E17C}" type="presOf" srcId="{FA37D001-6852-421E-96E3-297E3E6DD0F3}" destId="{87181BB2-F8D9-4D49-BF35-1C352AA33893}" srcOrd="0" destOrd="0" presId="urn:microsoft.com/office/officeart/2005/8/layout/chart3"/>
    <dgm:cxn modelId="{24AB91C8-5BA0-4F10-A985-E7C2D7505798}" type="presOf" srcId="{029D5B12-E3F6-48A8-A37A-EC6E2E7F6E54}" destId="{3456D04D-91B0-43BC-B82A-9CF884D8E725}" srcOrd="0" destOrd="0" presId="urn:microsoft.com/office/officeart/2005/8/layout/chart3"/>
    <dgm:cxn modelId="{CEAF4D77-8FE1-456C-B04D-51AA4F86FE26}" type="presOf" srcId="{52D908C8-C554-40B8-980B-8045179142A4}" destId="{82FB280D-F2DE-4106-A419-5BBF7317B6E7}" srcOrd="1" destOrd="0" presId="urn:microsoft.com/office/officeart/2005/8/layout/chart3"/>
    <dgm:cxn modelId="{7705007B-FA57-4B7F-95CC-D8F4CEE39387}" type="presOf" srcId="{52D908C8-C554-40B8-980B-8045179142A4}" destId="{65C98256-B8C7-42D0-B6ED-E5581B3A9AE7}" srcOrd="0" destOrd="0" presId="urn:microsoft.com/office/officeart/2005/8/layout/chart3"/>
    <dgm:cxn modelId="{EDEF4230-A56B-4521-9DC8-287933B337BC}" srcId="{B8C04C85-9B72-4C03-A996-E0986C4DF796}" destId="{AEDB0A4F-2D24-442F-B652-E0603EC7AA0B}" srcOrd="0" destOrd="0" parTransId="{C6B2DBFA-0B66-489B-80DB-8F4C871F5454}" sibTransId="{051E3475-FEC7-4FB7-9796-B9542B72239A}"/>
    <dgm:cxn modelId="{DCCE2D59-82BE-4390-87A7-EC82D1A961C3}" type="presOf" srcId="{FA37D001-6852-421E-96E3-297E3E6DD0F3}" destId="{4049DD1D-AE4D-4AE9-A202-E0D76B70F0CA}" srcOrd="1" destOrd="0" presId="urn:microsoft.com/office/officeart/2005/8/layout/chart3"/>
    <dgm:cxn modelId="{76C71823-AFC5-4881-AB65-8C25C4E761B4}" type="presOf" srcId="{A40D4121-4C25-4BA2-9369-9633A6EE73CB}" destId="{4249A3CD-D013-45A8-918A-FA6B4F07CA5E}" srcOrd="1" destOrd="0" presId="urn:microsoft.com/office/officeart/2005/8/layout/chart3"/>
    <dgm:cxn modelId="{C75E1165-2A0A-448C-A169-5D91AADA69D9}" type="presOf" srcId="{029D5B12-E3F6-48A8-A37A-EC6E2E7F6E54}" destId="{555461B4-7CFC-42E8-ABD3-739E1BFFE0CD}" srcOrd="1" destOrd="0" presId="urn:microsoft.com/office/officeart/2005/8/layout/chart3"/>
    <dgm:cxn modelId="{9EE88004-51AC-44ED-8F9E-28F829822FA5}" srcId="{B8C04C85-9B72-4C03-A996-E0986C4DF796}" destId="{A40D4121-4C25-4BA2-9369-9633A6EE73CB}" srcOrd="3" destOrd="0" parTransId="{D0B56B88-2D96-4E05-A46C-8E156C8A4A46}" sibTransId="{820B58B3-7E39-422E-B3A1-40D196ED0027}"/>
    <dgm:cxn modelId="{4FDAC4A8-92C6-4B80-8306-312A1CD7F608}" type="presOf" srcId="{B8C04C85-9B72-4C03-A996-E0986C4DF796}" destId="{C5B74093-696E-4B06-9519-2CA3BCD1151D}" srcOrd="0" destOrd="0" presId="urn:microsoft.com/office/officeart/2005/8/layout/chart3"/>
    <dgm:cxn modelId="{4CDDCC41-3E80-450F-B494-1BC9432DEF50}" srcId="{B8C04C85-9B72-4C03-A996-E0986C4DF796}" destId="{FA37D001-6852-421E-96E3-297E3E6DD0F3}" srcOrd="1" destOrd="0" parTransId="{BA5A5C7D-7E55-4B8E-BC2B-C8A32FC1CD82}" sibTransId="{504F3614-A8FF-428A-9C9F-C24D19DDB3F9}"/>
    <dgm:cxn modelId="{BDE37EE6-1FA9-4511-A267-480A5946DA11}" srcId="{B8C04C85-9B72-4C03-A996-E0986C4DF796}" destId="{52D908C8-C554-40B8-980B-8045179142A4}" srcOrd="5" destOrd="0" parTransId="{477CB207-FFD1-4E16-BD3C-3BE438D4A320}" sibTransId="{D7F9755C-D4AD-4684-8023-06AF474069A7}"/>
    <dgm:cxn modelId="{7D345855-B4B7-4AE4-9E53-D330A071A26E}" type="presOf" srcId="{FB55F32B-824D-4E59-AEB1-421AF1DC9197}" destId="{803D0546-45D7-4AE4-B27D-DF7D147A464E}" srcOrd="0" destOrd="0" presId="urn:microsoft.com/office/officeart/2005/8/layout/chart3"/>
    <dgm:cxn modelId="{F9D97D41-91F2-4C9B-9274-31DE635E8ABD}" srcId="{B8C04C85-9B72-4C03-A996-E0986C4DF796}" destId="{C2ACB60D-3BEF-46E5-BE10-ED52FD18D2A9}" srcOrd="2" destOrd="0" parTransId="{A6B812B7-290F-45FF-ACA0-A27DA3D839B7}" sibTransId="{45125507-1F7E-438A-A803-53ABDC772162}"/>
    <dgm:cxn modelId="{10058333-EFED-4802-8EC1-241FF00C69CF}" type="presOf" srcId="{C2ACB60D-3BEF-46E5-BE10-ED52FD18D2A9}" destId="{79A00242-0808-4523-AC70-4F115F30D9B4}" srcOrd="0" destOrd="0" presId="urn:microsoft.com/office/officeart/2005/8/layout/chart3"/>
    <dgm:cxn modelId="{2A1274DE-F01F-4950-B1BB-212BD00C097A}" srcId="{B8C04C85-9B72-4C03-A996-E0986C4DF796}" destId="{FB55F32B-824D-4E59-AEB1-421AF1DC9197}" srcOrd="4" destOrd="0" parTransId="{F11BCFBA-CE0C-4ABD-8284-6023BDBD9F27}" sibTransId="{5F82F2C4-2A31-49F0-B875-11CB63C86163}"/>
    <dgm:cxn modelId="{15B40EEA-E3AE-4C30-A008-33070702F8CA}" type="presOf" srcId="{AEDB0A4F-2D24-442F-B652-E0603EC7AA0B}" destId="{66F26175-3707-40E3-AEE2-38A54B10A905}" srcOrd="1" destOrd="0" presId="urn:microsoft.com/office/officeart/2005/8/layout/chart3"/>
    <dgm:cxn modelId="{FF6B0064-D1E3-4B2E-93A6-861CED301D92}" type="presOf" srcId="{A40D4121-4C25-4BA2-9369-9633A6EE73CB}" destId="{D8C80C9B-DDEE-49D6-B536-7EC9212B4481}" srcOrd="0" destOrd="0" presId="urn:microsoft.com/office/officeart/2005/8/layout/chart3"/>
    <dgm:cxn modelId="{61BE7115-2DB1-440F-82FD-287DAB83C28A}" type="presOf" srcId="{AEDB0A4F-2D24-442F-B652-E0603EC7AA0B}" destId="{A3379F0C-A9CF-477C-A203-D6BED83EF6C5}" srcOrd="0" destOrd="0" presId="urn:microsoft.com/office/officeart/2005/8/layout/chart3"/>
    <dgm:cxn modelId="{77D00176-0043-4AD3-8009-A10E172EEE49}" type="presOf" srcId="{C2ACB60D-3BEF-46E5-BE10-ED52FD18D2A9}" destId="{F2E7D60A-05D1-46AA-99D1-F09F1293849F}" srcOrd="1" destOrd="0" presId="urn:microsoft.com/office/officeart/2005/8/layout/chart3"/>
    <dgm:cxn modelId="{C261B034-D3B2-4A49-B578-1968994A49EE}" srcId="{B8C04C85-9B72-4C03-A996-E0986C4DF796}" destId="{029D5B12-E3F6-48A8-A37A-EC6E2E7F6E54}" srcOrd="6" destOrd="0" parTransId="{EBB546D2-6D68-4B29-85EB-4369E24B7AAB}" sibTransId="{7FE142D9-B2A8-4102-BC88-FCAA76E77FB6}"/>
    <dgm:cxn modelId="{733CF4B2-A17B-4866-AF7E-A129B1F79E5C}" type="presOf" srcId="{FB55F32B-824D-4E59-AEB1-421AF1DC9197}" destId="{61246A33-28DD-468F-AC61-9A9EB48BB607}" srcOrd="1" destOrd="0" presId="urn:microsoft.com/office/officeart/2005/8/layout/chart3"/>
    <dgm:cxn modelId="{3D3E85CA-06B1-412D-AF80-5C9B818A59E7}" type="presParOf" srcId="{C5B74093-696E-4B06-9519-2CA3BCD1151D}" destId="{A3379F0C-A9CF-477C-A203-D6BED83EF6C5}" srcOrd="0" destOrd="0" presId="urn:microsoft.com/office/officeart/2005/8/layout/chart3"/>
    <dgm:cxn modelId="{7B87A942-44A9-465D-8233-2604EAD0C390}" type="presParOf" srcId="{C5B74093-696E-4B06-9519-2CA3BCD1151D}" destId="{66F26175-3707-40E3-AEE2-38A54B10A905}" srcOrd="1" destOrd="0" presId="urn:microsoft.com/office/officeart/2005/8/layout/chart3"/>
    <dgm:cxn modelId="{8B87AF22-967B-4ECA-97E2-12DC4A46DBC0}" type="presParOf" srcId="{C5B74093-696E-4B06-9519-2CA3BCD1151D}" destId="{87181BB2-F8D9-4D49-BF35-1C352AA33893}" srcOrd="2" destOrd="0" presId="urn:microsoft.com/office/officeart/2005/8/layout/chart3"/>
    <dgm:cxn modelId="{EC3A4649-FED4-4E31-B0AB-46BEF3947205}" type="presParOf" srcId="{C5B74093-696E-4B06-9519-2CA3BCD1151D}" destId="{4049DD1D-AE4D-4AE9-A202-E0D76B70F0CA}" srcOrd="3" destOrd="0" presId="urn:microsoft.com/office/officeart/2005/8/layout/chart3"/>
    <dgm:cxn modelId="{E4084F67-3B9C-45B6-A791-2FAF41AD89AB}" type="presParOf" srcId="{C5B74093-696E-4B06-9519-2CA3BCD1151D}" destId="{79A00242-0808-4523-AC70-4F115F30D9B4}" srcOrd="4" destOrd="0" presId="urn:microsoft.com/office/officeart/2005/8/layout/chart3"/>
    <dgm:cxn modelId="{E76CDBDD-8B48-4920-BDD3-E018803964C9}" type="presParOf" srcId="{C5B74093-696E-4B06-9519-2CA3BCD1151D}" destId="{F2E7D60A-05D1-46AA-99D1-F09F1293849F}" srcOrd="5" destOrd="0" presId="urn:microsoft.com/office/officeart/2005/8/layout/chart3"/>
    <dgm:cxn modelId="{D70D0ED2-77E8-497A-8E32-3B86E5B1CA89}" type="presParOf" srcId="{C5B74093-696E-4B06-9519-2CA3BCD1151D}" destId="{D8C80C9B-DDEE-49D6-B536-7EC9212B4481}" srcOrd="6" destOrd="0" presId="urn:microsoft.com/office/officeart/2005/8/layout/chart3"/>
    <dgm:cxn modelId="{83821C33-4EBA-4152-AAED-46EE3FF656C2}" type="presParOf" srcId="{C5B74093-696E-4B06-9519-2CA3BCD1151D}" destId="{4249A3CD-D013-45A8-918A-FA6B4F07CA5E}" srcOrd="7" destOrd="0" presId="urn:microsoft.com/office/officeart/2005/8/layout/chart3"/>
    <dgm:cxn modelId="{0D9AC44A-2BDB-4B78-9E2D-4EA5F91258B1}" type="presParOf" srcId="{C5B74093-696E-4B06-9519-2CA3BCD1151D}" destId="{803D0546-45D7-4AE4-B27D-DF7D147A464E}" srcOrd="8" destOrd="0" presId="urn:microsoft.com/office/officeart/2005/8/layout/chart3"/>
    <dgm:cxn modelId="{CAFB0CC0-1D9D-40B2-8D6C-EA5F39869F43}" type="presParOf" srcId="{C5B74093-696E-4B06-9519-2CA3BCD1151D}" destId="{61246A33-28DD-468F-AC61-9A9EB48BB607}" srcOrd="9" destOrd="0" presId="urn:microsoft.com/office/officeart/2005/8/layout/chart3"/>
    <dgm:cxn modelId="{E89AB10B-A5C2-49DE-BE4A-B55D9B1418C0}" type="presParOf" srcId="{C5B74093-696E-4B06-9519-2CA3BCD1151D}" destId="{65C98256-B8C7-42D0-B6ED-E5581B3A9AE7}" srcOrd="10" destOrd="0" presId="urn:microsoft.com/office/officeart/2005/8/layout/chart3"/>
    <dgm:cxn modelId="{DC19ADA4-1777-4124-BCA0-D8180B26A3AF}" type="presParOf" srcId="{C5B74093-696E-4B06-9519-2CA3BCD1151D}" destId="{82FB280D-F2DE-4106-A419-5BBF7317B6E7}" srcOrd="11" destOrd="0" presId="urn:microsoft.com/office/officeart/2005/8/layout/chart3"/>
    <dgm:cxn modelId="{4AEB7A44-BCB4-4C5A-A719-A00E75319D44}" type="presParOf" srcId="{C5B74093-696E-4B06-9519-2CA3BCD1151D}" destId="{3456D04D-91B0-43BC-B82A-9CF884D8E725}" srcOrd="12" destOrd="0" presId="urn:microsoft.com/office/officeart/2005/8/layout/chart3"/>
    <dgm:cxn modelId="{58B8828B-48A9-4433-9E3B-60DE2ED7838A}" type="presParOf" srcId="{C5B74093-696E-4B06-9519-2CA3BCD1151D}" destId="{555461B4-7CFC-42E8-ABD3-739E1BFFE0CD}" srcOrd="13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3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VY_32_INOVACE_03M_Zlomek</a:t>
          </a:r>
          <a:r>
            <a:rPr lang="cs-CZ" sz="1600" kern="1200" baseline="0" dirty="0" smtClean="0">
              <a:solidFill>
                <a:schemeClr val="tx2"/>
              </a:solidFill>
            </a:rPr>
            <a:t>, výpočet 1 části z celku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Zlomky a desetinná čísla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79F0C-A9CF-477C-A203-D6BED83EF6C5}">
      <dsp:nvSpPr>
        <dsp:cNvPr id="0" name=""/>
        <dsp:cNvSpPr/>
      </dsp:nvSpPr>
      <dsp:spPr>
        <a:xfrm>
          <a:off x="426309" y="126517"/>
          <a:ext cx="1149247" cy="1149247"/>
        </a:xfrm>
        <a:prstGeom prst="pie">
          <a:avLst>
            <a:gd name="adj1" fmla="val 16200000"/>
            <a:gd name="adj2" fmla="val 18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1051144" y="338580"/>
        <a:ext cx="389923" cy="383082"/>
      </dsp:txXfrm>
    </dsp:sp>
    <dsp:sp modelId="{87181BB2-F8D9-4D49-BF35-1C352AA33893}">
      <dsp:nvSpPr>
        <dsp:cNvPr id="0" name=""/>
        <dsp:cNvSpPr/>
      </dsp:nvSpPr>
      <dsp:spPr>
        <a:xfrm>
          <a:off x="402074" y="150757"/>
          <a:ext cx="1149247" cy="1149247"/>
        </a:xfrm>
        <a:prstGeom prst="pie">
          <a:avLst>
            <a:gd name="adj1" fmla="val 1800000"/>
            <a:gd name="adj2" fmla="val 90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>
        <a:off x="716749" y="875877"/>
        <a:ext cx="519897" cy="355719"/>
      </dsp:txXfrm>
    </dsp:sp>
    <dsp:sp modelId="{79A00242-0808-4523-AC70-4F115F30D9B4}">
      <dsp:nvSpPr>
        <dsp:cNvPr id="0" name=""/>
        <dsp:cNvSpPr/>
      </dsp:nvSpPr>
      <dsp:spPr>
        <a:xfrm>
          <a:off x="377825" y="126519"/>
          <a:ext cx="1149247" cy="1149247"/>
        </a:xfrm>
        <a:prstGeom prst="pie">
          <a:avLst>
            <a:gd name="adj1" fmla="val 9000000"/>
            <a:gd name="adj2" fmla="val 16200000"/>
          </a:avLst>
        </a:prstGeom>
        <a:solidFill>
          <a:srgbClr val="FF3399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500959" y="352264"/>
        <a:ext cx="389923" cy="3830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79F0C-A9CF-477C-A203-D6BED83EF6C5}">
      <dsp:nvSpPr>
        <dsp:cNvPr id="0" name=""/>
        <dsp:cNvSpPr/>
      </dsp:nvSpPr>
      <dsp:spPr>
        <a:xfrm>
          <a:off x="432053" y="72008"/>
          <a:ext cx="1149247" cy="1149247"/>
        </a:xfrm>
        <a:prstGeom prst="pie">
          <a:avLst>
            <a:gd name="adj1" fmla="val 16200000"/>
            <a:gd name="adj2" fmla="val 0"/>
          </a:avLst>
        </a:prstGeom>
        <a:solidFill>
          <a:srgbClr val="0070C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019811" y="284618"/>
        <a:ext cx="424127" cy="342038"/>
      </dsp:txXfrm>
    </dsp:sp>
    <dsp:sp modelId="{87181BB2-F8D9-4D49-BF35-1C352AA33893}">
      <dsp:nvSpPr>
        <dsp:cNvPr id="0" name=""/>
        <dsp:cNvSpPr/>
      </dsp:nvSpPr>
      <dsp:spPr>
        <a:xfrm>
          <a:off x="432049" y="144011"/>
          <a:ext cx="1149247" cy="1149247"/>
        </a:xfrm>
        <a:prstGeom prst="pie">
          <a:avLst>
            <a:gd name="adj1" fmla="val 0"/>
            <a:gd name="adj2" fmla="val 54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027196" y="739157"/>
        <a:ext cx="424127" cy="342038"/>
      </dsp:txXfrm>
    </dsp:sp>
    <dsp:sp modelId="{79A00242-0808-4523-AC70-4F115F30D9B4}">
      <dsp:nvSpPr>
        <dsp:cNvPr id="0" name=""/>
        <dsp:cNvSpPr/>
      </dsp:nvSpPr>
      <dsp:spPr>
        <a:xfrm>
          <a:off x="360038" y="144011"/>
          <a:ext cx="1149247" cy="1149247"/>
        </a:xfrm>
        <a:prstGeom prst="pie">
          <a:avLst>
            <a:gd name="adj1" fmla="val 5400000"/>
            <a:gd name="adj2" fmla="val 10800000"/>
          </a:avLst>
        </a:prstGeom>
        <a:solidFill>
          <a:srgbClr val="0070C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490012" y="739157"/>
        <a:ext cx="424127" cy="342038"/>
      </dsp:txXfrm>
    </dsp:sp>
    <dsp:sp modelId="{ECE69D1C-D6BC-4D45-8F08-A1118A8D1866}">
      <dsp:nvSpPr>
        <dsp:cNvPr id="0" name=""/>
        <dsp:cNvSpPr/>
      </dsp:nvSpPr>
      <dsp:spPr>
        <a:xfrm>
          <a:off x="360038" y="72011"/>
          <a:ext cx="1149247" cy="1149247"/>
        </a:xfrm>
        <a:prstGeom prst="pie">
          <a:avLst>
            <a:gd name="adj1" fmla="val 108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490012" y="284074"/>
        <a:ext cx="424127" cy="34203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79F0C-A9CF-477C-A203-D6BED83EF6C5}">
      <dsp:nvSpPr>
        <dsp:cNvPr id="0" name=""/>
        <dsp:cNvSpPr/>
      </dsp:nvSpPr>
      <dsp:spPr>
        <a:xfrm>
          <a:off x="360039" y="144013"/>
          <a:ext cx="1149247" cy="1149247"/>
        </a:xfrm>
        <a:prstGeom prst="pie">
          <a:avLst>
            <a:gd name="adj1" fmla="val 16200000"/>
            <a:gd name="adj2" fmla="val 2052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949165" y="315716"/>
        <a:ext cx="389923" cy="266789"/>
      </dsp:txXfrm>
    </dsp:sp>
    <dsp:sp modelId="{87181BB2-F8D9-4D49-BF35-1C352AA33893}">
      <dsp:nvSpPr>
        <dsp:cNvPr id="0" name=""/>
        <dsp:cNvSpPr/>
      </dsp:nvSpPr>
      <dsp:spPr>
        <a:xfrm>
          <a:off x="360039" y="144018"/>
          <a:ext cx="1149247" cy="1149247"/>
        </a:xfrm>
        <a:prstGeom prst="pie">
          <a:avLst>
            <a:gd name="adj1" fmla="val 20520000"/>
            <a:gd name="adj2" fmla="val 324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1111155" y="663916"/>
        <a:ext cx="342038" cy="288680"/>
      </dsp:txXfrm>
    </dsp:sp>
    <dsp:sp modelId="{79A00242-0808-4523-AC70-4F115F30D9B4}">
      <dsp:nvSpPr>
        <dsp:cNvPr id="0" name=""/>
        <dsp:cNvSpPr/>
      </dsp:nvSpPr>
      <dsp:spPr>
        <a:xfrm>
          <a:off x="360039" y="144018"/>
          <a:ext cx="1149247" cy="1149247"/>
        </a:xfrm>
        <a:prstGeom prst="pie">
          <a:avLst>
            <a:gd name="adj1" fmla="val 3240000"/>
            <a:gd name="adj2" fmla="val 7560000"/>
          </a:avLst>
        </a:prstGeom>
        <a:solidFill>
          <a:srgbClr val="0099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729440" y="1005954"/>
        <a:ext cx="410445" cy="246267"/>
      </dsp:txXfrm>
    </dsp:sp>
    <dsp:sp modelId="{289D786B-D3D7-43E7-87B8-A2F4678B35FF}">
      <dsp:nvSpPr>
        <dsp:cNvPr id="0" name=""/>
        <dsp:cNvSpPr/>
      </dsp:nvSpPr>
      <dsp:spPr>
        <a:xfrm>
          <a:off x="360039" y="144018"/>
          <a:ext cx="1149247" cy="1149247"/>
        </a:xfrm>
        <a:prstGeom prst="pie">
          <a:avLst>
            <a:gd name="adj1" fmla="val 7560000"/>
            <a:gd name="adj2" fmla="val 11880000"/>
          </a:avLst>
        </a:prstGeom>
        <a:solidFill>
          <a:srgbClr val="0099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414765" y="663916"/>
        <a:ext cx="342038" cy="288680"/>
      </dsp:txXfrm>
    </dsp:sp>
    <dsp:sp modelId="{C5BFDBF3-EBD3-40F0-B4E1-88D4CD6A8239}">
      <dsp:nvSpPr>
        <dsp:cNvPr id="0" name=""/>
        <dsp:cNvSpPr/>
      </dsp:nvSpPr>
      <dsp:spPr>
        <a:xfrm>
          <a:off x="360039" y="144018"/>
          <a:ext cx="1149247" cy="1149247"/>
        </a:xfrm>
        <a:prstGeom prst="pie">
          <a:avLst>
            <a:gd name="adj1" fmla="val 11880000"/>
            <a:gd name="adj2" fmla="val 16200000"/>
          </a:avLst>
        </a:prstGeom>
        <a:solidFill>
          <a:srgbClr val="0099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527638" y="319141"/>
        <a:ext cx="389923" cy="26678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79F0C-A9CF-477C-A203-D6BED83EF6C5}">
      <dsp:nvSpPr>
        <dsp:cNvPr id="0" name=""/>
        <dsp:cNvSpPr/>
      </dsp:nvSpPr>
      <dsp:spPr>
        <a:xfrm>
          <a:off x="360039" y="144013"/>
          <a:ext cx="1149247" cy="1149247"/>
        </a:xfrm>
        <a:prstGeom prst="pie">
          <a:avLst>
            <a:gd name="adj1" fmla="val 16200000"/>
            <a:gd name="adj2" fmla="val 2052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949165" y="315716"/>
        <a:ext cx="389923" cy="266789"/>
      </dsp:txXfrm>
    </dsp:sp>
    <dsp:sp modelId="{87181BB2-F8D9-4D49-BF35-1C352AA33893}">
      <dsp:nvSpPr>
        <dsp:cNvPr id="0" name=""/>
        <dsp:cNvSpPr/>
      </dsp:nvSpPr>
      <dsp:spPr>
        <a:xfrm>
          <a:off x="360039" y="144018"/>
          <a:ext cx="1149247" cy="1149247"/>
        </a:xfrm>
        <a:prstGeom prst="pie">
          <a:avLst>
            <a:gd name="adj1" fmla="val 20520000"/>
            <a:gd name="adj2" fmla="val 324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1111155" y="663916"/>
        <a:ext cx="342038" cy="288680"/>
      </dsp:txXfrm>
    </dsp:sp>
    <dsp:sp modelId="{79A00242-0808-4523-AC70-4F115F30D9B4}">
      <dsp:nvSpPr>
        <dsp:cNvPr id="0" name=""/>
        <dsp:cNvSpPr/>
      </dsp:nvSpPr>
      <dsp:spPr>
        <a:xfrm>
          <a:off x="360039" y="144018"/>
          <a:ext cx="1149247" cy="1149247"/>
        </a:xfrm>
        <a:prstGeom prst="pie">
          <a:avLst>
            <a:gd name="adj1" fmla="val 3240000"/>
            <a:gd name="adj2" fmla="val 756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729440" y="1005954"/>
        <a:ext cx="410445" cy="246267"/>
      </dsp:txXfrm>
    </dsp:sp>
    <dsp:sp modelId="{D8C80C9B-DDEE-49D6-B536-7EC9212B4481}">
      <dsp:nvSpPr>
        <dsp:cNvPr id="0" name=""/>
        <dsp:cNvSpPr/>
      </dsp:nvSpPr>
      <dsp:spPr>
        <a:xfrm>
          <a:off x="360039" y="144018"/>
          <a:ext cx="1149247" cy="1149247"/>
        </a:xfrm>
        <a:prstGeom prst="pie">
          <a:avLst>
            <a:gd name="adj1" fmla="val 7560000"/>
            <a:gd name="adj2" fmla="val 1188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414765" y="663916"/>
        <a:ext cx="342038" cy="288680"/>
      </dsp:txXfrm>
    </dsp:sp>
    <dsp:sp modelId="{803D0546-45D7-4AE4-B27D-DF7D147A464E}">
      <dsp:nvSpPr>
        <dsp:cNvPr id="0" name=""/>
        <dsp:cNvSpPr/>
      </dsp:nvSpPr>
      <dsp:spPr>
        <a:xfrm>
          <a:off x="360039" y="144018"/>
          <a:ext cx="1149247" cy="1149247"/>
        </a:xfrm>
        <a:prstGeom prst="pie">
          <a:avLst>
            <a:gd name="adj1" fmla="val 11880000"/>
            <a:gd name="adj2" fmla="val 16200000"/>
          </a:avLst>
        </a:prstGeom>
        <a:solidFill>
          <a:srgbClr val="FF33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527638" y="319141"/>
        <a:ext cx="389923" cy="2667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79F0C-A9CF-477C-A203-D6BED83EF6C5}">
      <dsp:nvSpPr>
        <dsp:cNvPr id="0" name=""/>
        <dsp:cNvSpPr/>
      </dsp:nvSpPr>
      <dsp:spPr>
        <a:xfrm>
          <a:off x="360041" y="144019"/>
          <a:ext cx="1149247" cy="1149247"/>
        </a:xfrm>
        <a:prstGeom prst="pie">
          <a:avLst>
            <a:gd name="adj1" fmla="val 16200000"/>
            <a:gd name="adj2" fmla="val 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947799" y="356630"/>
        <a:ext cx="424127" cy="342038"/>
      </dsp:txXfrm>
    </dsp:sp>
    <dsp:sp modelId="{87181BB2-F8D9-4D49-BF35-1C352AA33893}">
      <dsp:nvSpPr>
        <dsp:cNvPr id="0" name=""/>
        <dsp:cNvSpPr/>
      </dsp:nvSpPr>
      <dsp:spPr>
        <a:xfrm>
          <a:off x="360038" y="144011"/>
          <a:ext cx="1149247" cy="1149247"/>
        </a:xfrm>
        <a:prstGeom prst="pie">
          <a:avLst>
            <a:gd name="adj1" fmla="val 0"/>
            <a:gd name="adj2" fmla="val 5400000"/>
          </a:avLst>
        </a:prstGeom>
        <a:solidFill>
          <a:srgbClr val="CC66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955184" y="739157"/>
        <a:ext cx="424127" cy="342038"/>
      </dsp:txXfrm>
    </dsp:sp>
    <dsp:sp modelId="{79A00242-0808-4523-AC70-4F115F30D9B4}">
      <dsp:nvSpPr>
        <dsp:cNvPr id="0" name=""/>
        <dsp:cNvSpPr/>
      </dsp:nvSpPr>
      <dsp:spPr>
        <a:xfrm>
          <a:off x="360038" y="144011"/>
          <a:ext cx="1149247" cy="1149247"/>
        </a:xfrm>
        <a:prstGeom prst="pie">
          <a:avLst>
            <a:gd name="adj1" fmla="val 5400000"/>
            <a:gd name="adj2" fmla="val 10800000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490012" y="739157"/>
        <a:ext cx="424127" cy="342038"/>
      </dsp:txXfrm>
    </dsp:sp>
    <dsp:sp modelId="{9B2B26C0-D555-4029-9C5D-B823EB67F358}">
      <dsp:nvSpPr>
        <dsp:cNvPr id="0" name=""/>
        <dsp:cNvSpPr/>
      </dsp:nvSpPr>
      <dsp:spPr>
        <a:xfrm>
          <a:off x="360038" y="144011"/>
          <a:ext cx="1149247" cy="1149247"/>
        </a:xfrm>
        <a:prstGeom prst="pie">
          <a:avLst>
            <a:gd name="adj1" fmla="val 10800000"/>
            <a:gd name="adj2" fmla="val 16200000"/>
          </a:avLst>
        </a:prstGeom>
        <a:solidFill>
          <a:srgbClr val="CC66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490012" y="356075"/>
        <a:ext cx="424127" cy="34203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79F0C-A9CF-477C-A203-D6BED83EF6C5}">
      <dsp:nvSpPr>
        <dsp:cNvPr id="0" name=""/>
        <dsp:cNvSpPr/>
      </dsp:nvSpPr>
      <dsp:spPr>
        <a:xfrm>
          <a:off x="432047" y="72014"/>
          <a:ext cx="1149247" cy="1149247"/>
        </a:xfrm>
        <a:prstGeom prst="pie">
          <a:avLst>
            <a:gd name="adj1" fmla="val 16200000"/>
            <a:gd name="adj2" fmla="val 19285716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1018027" y="181466"/>
        <a:ext cx="314674" cy="198382"/>
      </dsp:txXfrm>
    </dsp:sp>
    <dsp:sp modelId="{87181BB2-F8D9-4D49-BF35-1C352AA33893}">
      <dsp:nvSpPr>
        <dsp:cNvPr id="0" name=""/>
        <dsp:cNvSpPr/>
      </dsp:nvSpPr>
      <dsp:spPr>
        <a:xfrm>
          <a:off x="432043" y="72004"/>
          <a:ext cx="1149247" cy="1149247"/>
        </a:xfrm>
        <a:prstGeom prst="pie">
          <a:avLst>
            <a:gd name="adj1" fmla="val 19285716"/>
            <a:gd name="adj2" fmla="val 771428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1218731" y="482450"/>
        <a:ext cx="333829" cy="212063"/>
      </dsp:txXfrm>
    </dsp:sp>
    <dsp:sp modelId="{79A00242-0808-4523-AC70-4F115F30D9B4}">
      <dsp:nvSpPr>
        <dsp:cNvPr id="0" name=""/>
        <dsp:cNvSpPr/>
      </dsp:nvSpPr>
      <dsp:spPr>
        <a:xfrm>
          <a:off x="432043" y="72004"/>
          <a:ext cx="1149247" cy="1149247"/>
        </a:xfrm>
        <a:prstGeom prst="pie">
          <a:avLst>
            <a:gd name="adj1" fmla="val 771428"/>
            <a:gd name="adj2" fmla="val 3857143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1170846" y="756080"/>
        <a:ext cx="300993" cy="218904"/>
      </dsp:txXfrm>
    </dsp:sp>
    <dsp:sp modelId="{D8C80C9B-DDEE-49D6-B536-7EC9212B4481}">
      <dsp:nvSpPr>
        <dsp:cNvPr id="0" name=""/>
        <dsp:cNvSpPr/>
      </dsp:nvSpPr>
      <dsp:spPr>
        <a:xfrm>
          <a:off x="432043" y="72004"/>
          <a:ext cx="1149247" cy="1149247"/>
        </a:xfrm>
        <a:prstGeom prst="pie">
          <a:avLst>
            <a:gd name="adj1" fmla="val 3857226"/>
            <a:gd name="adj2" fmla="val 6942858"/>
          </a:avLst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852750" y="974985"/>
        <a:ext cx="307834" cy="218904"/>
      </dsp:txXfrm>
    </dsp:sp>
    <dsp:sp modelId="{803D0546-45D7-4AE4-B27D-DF7D147A464E}">
      <dsp:nvSpPr>
        <dsp:cNvPr id="0" name=""/>
        <dsp:cNvSpPr/>
      </dsp:nvSpPr>
      <dsp:spPr>
        <a:xfrm>
          <a:off x="432043" y="72004"/>
          <a:ext cx="1149247" cy="1149247"/>
        </a:xfrm>
        <a:prstGeom prst="pie">
          <a:avLst>
            <a:gd name="adj1" fmla="val 6942858"/>
            <a:gd name="adj2" fmla="val 10028574"/>
          </a:avLst>
        </a:prstGeom>
        <a:solidFill>
          <a:srgbClr val="FFC0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541496" y="756080"/>
        <a:ext cx="300993" cy="218904"/>
      </dsp:txXfrm>
    </dsp:sp>
    <dsp:sp modelId="{65C98256-B8C7-42D0-B6ED-E5581B3A9AE7}">
      <dsp:nvSpPr>
        <dsp:cNvPr id="0" name=""/>
        <dsp:cNvSpPr/>
      </dsp:nvSpPr>
      <dsp:spPr>
        <a:xfrm>
          <a:off x="432043" y="72004"/>
          <a:ext cx="1149247" cy="1149247"/>
        </a:xfrm>
        <a:prstGeom prst="pie">
          <a:avLst>
            <a:gd name="adj1" fmla="val 10028574"/>
            <a:gd name="adj2" fmla="val 13114284"/>
          </a:avLst>
        </a:prstGeom>
        <a:solidFill>
          <a:srgbClr val="FFC0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460775" y="482450"/>
        <a:ext cx="333829" cy="212063"/>
      </dsp:txXfrm>
    </dsp:sp>
    <dsp:sp modelId="{3456D04D-91B0-43BC-B82A-9CF884D8E725}">
      <dsp:nvSpPr>
        <dsp:cNvPr id="0" name=""/>
        <dsp:cNvSpPr/>
      </dsp:nvSpPr>
      <dsp:spPr>
        <a:xfrm>
          <a:off x="432043" y="72004"/>
          <a:ext cx="1149247" cy="1149247"/>
        </a:xfrm>
        <a:prstGeom prst="pie">
          <a:avLst>
            <a:gd name="adj1" fmla="val 13114284"/>
            <a:gd name="adj2" fmla="val 16200000"/>
          </a:avLst>
        </a:prstGeom>
        <a:solidFill>
          <a:srgbClr val="FFC0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681047" y="181456"/>
        <a:ext cx="314674" cy="1983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18" Type="http://schemas.openxmlformats.org/officeDocument/2006/relationships/diagramLayout" Target="../diagrams/layout5.xml"/><Relationship Id="rId26" Type="http://schemas.microsoft.com/office/2007/relationships/diagramDrawing" Target="../diagrams/drawing6.xml"/><Relationship Id="rId3" Type="http://schemas.openxmlformats.org/officeDocument/2006/relationships/diagramLayout" Target="../diagrams/layout2.xml"/><Relationship Id="rId21" Type="http://schemas.microsoft.com/office/2007/relationships/diagramDrawing" Target="../diagrams/drawing5.xml"/><Relationship Id="rId34" Type="http://schemas.openxmlformats.org/officeDocument/2006/relationships/image" Target="../media/image5.png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17" Type="http://schemas.openxmlformats.org/officeDocument/2006/relationships/diagramData" Target="../diagrams/data5.xml"/><Relationship Id="rId25" Type="http://schemas.openxmlformats.org/officeDocument/2006/relationships/diagramColors" Target="../diagrams/colors6.xml"/><Relationship Id="rId33" Type="http://schemas.openxmlformats.org/officeDocument/2006/relationships/image" Target="../media/image4.png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20" Type="http://schemas.openxmlformats.org/officeDocument/2006/relationships/diagramColors" Target="../diagrams/colors5.xml"/><Relationship Id="rId29" Type="http://schemas.openxmlformats.org/officeDocument/2006/relationships/diagramQuickStyle" Target="../diagrams/quickStyle7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24" Type="http://schemas.openxmlformats.org/officeDocument/2006/relationships/diagramQuickStyle" Target="../diagrams/quickStyle6.xml"/><Relationship Id="rId32" Type="http://schemas.openxmlformats.org/officeDocument/2006/relationships/image" Target="../media/image3.png"/><Relationship Id="rId37" Type="http://schemas.openxmlformats.org/officeDocument/2006/relationships/image" Target="../media/image8.png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23" Type="http://schemas.openxmlformats.org/officeDocument/2006/relationships/diagramLayout" Target="../diagrams/layout6.xml"/><Relationship Id="rId28" Type="http://schemas.openxmlformats.org/officeDocument/2006/relationships/diagramLayout" Target="../diagrams/layout7.xml"/><Relationship Id="rId36" Type="http://schemas.openxmlformats.org/officeDocument/2006/relationships/image" Target="../media/image7.png"/><Relationship Id="rId10" Type="http://schemas.openxmlformats.org/officeDocument/2006/relationships/diagramColors" Target="../diagrams/colors3.xml"/><Relationship Id="rId19" Type="http://schemas.openxmlformats.org/officeDocument/2006/relationships/diagramQuickStyle" Target="../diagrams/quickStyle5.xml"/><Relationship Id="rId31" Type="http://schemas.microsoft.com/office/2007/relationships/diagramDrawing" Target="../diagrams/drawing7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Relationship Id="rId22" Type="http://schemas.openxmlformats.org/officeDocument/2006/relationships/diagramData" Target="../diagrams/data6.xml"/><Relationship Id="rId27" Type="http://schemas.openxmlformats.org/officeDocument/2006/relationships/diagramData" Target="../diagrams/data7.xml"/><Relationship Id="rId30" Type="http://schemas.openxmlformats.org/officeDocument/2006/relationships/diagramColors" Target="../diagrams/colors7.xml"/><Relationship Id="rId35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0306700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Procvičování zápisu a čtení zlomků, výpočet jedné části z </a:t>
            </a:r>
            <a:r>
              <a:rPr lang="cs-CZ" smtClean="0"/>
              <a:t>celku.</a:t>
            </a:r>
            <a:endParaRPr lang="cs-CZ" dirty="0" smtClean="0"/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Vytvořeno 24.2.2013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305800" cy="866360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Pojmenujte vybarvené a nevybarvené části</a:t>
            </a:r>
            <a:endParaRPr lang="cs-CZ" sz="3600" b="1" dirty="0">
              <a:ln w="11430"/>
              <a:solidFill>
                <a:srgbClr val="00206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654581059"/>
              </p:ext>
            </p:extLst>
          </p:nvPr>
        </p:nvGraphicFramePr>
        <p:xfrm>
          <a:off x="251520" y="2132856"/>
          <a:ext cx="2016224" cy="1368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468159400"/>
              </p:ext>
            </p:extLst>
          </p:nvPr>
        </p:nvGraphicFramePr>
        <p:xfrm>
          <a:off x="323528" y="4365104"/>
          <a:ext cx="2016224" cy="1368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3321606199"/>
              </p:ext>
            </p:extLst>
          </p:nvPr>
        </p:nvGraphicFramePr>
        <p:xfrm>
          <a:off x="3347864" y="2191678"/>
          <a:ext cx="2016224" cy="1368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1167466780"/>
              </p:ext>
            </p:extLst>
          </p:nvPr>
        </p:nvGraphicFramePr>
        <p:xfrm>
          <a:off x="3347864" y="4365104"/>
          <a:ext cx="2016224" cy="1368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1449195631"/>
              </p:ext>
            </p:extLst>
          </p:nvPr>
        </p:nvGraphicFramePr>
        <p:xfrm>
          <a:off x="6084168" y="2204864"/>
          <a:ext cx="2016224" cy="1368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graphicFrame>
        <p:nvGraphicFramePr>
          <p:cNvPr id="14" name="Diagram 13"/>
          <p:cNvGraphicFramePr/>
          <p:nvPr>
            <p:extLst>
              <p:ext uri="{D42A27DB-BD31-4B8C-83A1-F6EECF244321}">
                <p14:modId xmlns:p14="http://schemas.microsoft.com/office/powerpoint/2010/main" val="4175569827"/>
              </p:ext>
            </p:extLst>
          </p:nvPr>
        </p:nvGraphicFramePr>
        <p:xfrm>
          <a:off x="6012160" y="4485744"/>
          <a:ext cx="2016224" cy="1368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7" r:lo="rId28" r:qs="rId29" r:cs="rId30"/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5" name="Nadpis 3"/>
              <p:cNvSpPr txBox="1">
                <a:spLocks/>
              </p:cNvSpPr>
              <p:nvPr/>
            </p:nvSpPr>
            <p:spPr>
              <a:xfrm>
                <a:off x="2051720" y="1988840"/>
                <a:ext cx="1224136" cy="1656184"/>
              </a:xfrm>
              <a:prstGeom prst="rect">
                <a:avLst/>
              </a:prstGeom>
            </p:spPr>
            <p:txBody>
              <a:bodyPr vert="horz" lIns="0" tIns="45720" rIns="0" bIns="0" anchor="b">
                <a:normAutofit fontScale="85000" lnSpcReduction="20000"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sz="36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V: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sz="3600" b="1" dirty="0" smtClean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  <a:p>
                <a:endParaRPr lang="cs-CZ" sz="3600" b="1" dirty="0" smtClean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  <a:p>
                <a:r>
                  <a:rPr lang="cs-CZ" sz="36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N: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sz="36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5" name="Nadpis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1720" y="1988840"/>
                <a:ext cx="1224136" cy="1656184"/>
              </a:xfrm>
              <a:prstGeom prst="rect">
                <a:avLst/>
              </a:prstGeom>
              <a:blipFill rotWithShape="1">
                <a:blip r:embed="rId32"/>
                <a:stretch>
                  <a:fillRect l="-25000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Nadpis 3"/>
              <p:cNvSpPr txBox="1">
                <a:spLocks/>
              </p:cNvSpPr>
              <p:nvPr/>
            </p:nvSpPr>
            <p:spPr>
              <a:xfrm>
                <a:off x="5076056" y="1988840"/>
                <a:ext cx="1224136" cy="1656184"/>
              </a:xfrm>
              <a:prstGeom prst="rect">
                <a:avLst/>
              </a:prstGeom>
            </p:spPr>
            <p:txBody>
              <a:bodyPr vert="horz" lIns="0" tIns="45720" rIns="0" bIns="0" anchor="b">
                <a:normAutofit fontScale="85000" lnSpcReduction="20000"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sz="36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V: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3600" b="1" dirty="0" smtClean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  <a:p>
                <a:endParaRPr lang="cs-CZ" sz="3600" b="1" dirty="0" smtClean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  <a:p>
                <a:r>
                  <a:rPr lang="cs-CZ" sz="36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N: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36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6" name="Nadpis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1988840"/>
                <a:ext cx="1224136" cy="1656184"/>
              </a:xfrm>
              <a:prstGeom prst="rect">
                <a:avLst/>
              </a:prstGeom>
              <a:blipFill rotWithShape="1">
                <a:blip r:embed="rId33"/>
                <a:stretch>
                  <a:fillRect l="-25000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Nadpis 3"/>
              <p:cNvSpPr txBox="1">
                <a:spLocks/>
              </p:cNvSpPr>
              <p:nvPr/>
            </p:nvSpPr>
            <p:spPr>
              <a:xfrm>
                <a:off x="7740352" y="1988840"/>
                <a:ext cx="1224136" cy="1656184"/>
              </a:xfrm>
              <a:prstGeom prst="rect">
                <a:avLst/>
              </a:prstGeom>
            </p:spPr>
            <p:txBody>
              <a:bodyPr vert="horz" lIns="0" tIns="45720" rIns="0" bIns="0" anchor="b">
                <a:normAutofit fontScale="85000" lnSpcReduction="20000"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sz="36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V: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3600" b="1" dirty="0" smtClean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  <a:p>
                <a:endParaRPr lang="cs-CZ" sz="3600" b="1" dirty="0" smtClean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  <a:p>
                <a:r>
                  <a:rPr lang="cs-CZ" sz="36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N: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36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8" name="Nadpis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40352" y="1988840"/>
                <a:ext cx="1224136" cy="1656184"/>
              </a:xfrm>
              <a:prstGeom prst="rect">
                <a:avLst/>
              </a:prstGeom>
              <a:blipFill rotWithShape="1">
                <a:blip r:embed="rId34"/>
                <a:stretch>
                  <a:fillRect l="-24876" b="-165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Nadpis 3"/>
              <p:cNvSpPr txBox="1">
                <a:spLocks/>
              </p:cNvSpPr>
              <p:nvPr/>
            </p:nvSpPr>
            <p:spPr>
              <a:xfrm>
                <a:off x="2051720" y="4221088"/>
                <a:ext cx="1224136" cy="1656184"/>
              </a:xfrm>
              <a:prstGeom prst="rect">
                <a:avLst/>
              </a:prstGeom>
            </p:spPr>
            <p:txBody>
              <a:bodyPr vert="horz" lIns="0" tIns="45720" rIns="0" bIns="0" anchor="b">
                <a:normAutofit fontScale="85000" lnSpcReduction="20000"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sz="36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V: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3600" b="1" dirty="0" smtClean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  <a:p>
                <a:endParaRPr lang="cs-CZ" sz="3600" b="1" dirty="0" smtClean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  <a:p>
                <a:r>
                  <a:rPr lang="cs-CZ" sz="36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N: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36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9" name="Nadpis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1720" y="4221088"/>
                <a:ext cx="1224136" cy="1656184"/>
              </a:xfrm>
              <a:prstGeom prst="rect">
                <a:avLst/>
              </a:prstGeom>
              <a:blipFill rotWithShape="1">
                <a:blip r:embed="rId35"/>
                <a:stretch>
                  <a:fillRect l="-25000" b="-165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Nadpis 3"/>
              <p:cNvSpPr txBox="1">
                <a:spLocks/>
              </p:cNvSpPr>
              <p:nvPr/>
            </p:nvSpPr>
            <p:spPr>
              <a:xfrm>
                <a:off x="5076056" y="4221088"/>
                <a:ext cx="1224136" cy="1656184"/>
              </a:xfrm>
              <a:prstGeom prst="rect">
                <a:avLst/>
              </a:prstGeom>
            </p:spPr>
            <p:txBody>
              <a:bodyPr vert="horz" lIns="0" tIns="45720" rIns="0" bIns="0" anchor="b">
                <a:normAutofit fontScale="85000" lnSpcReduction="20000"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sz="36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V: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3600" b="1" dirty="0" smtClean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  <a:p>
                <a:endParaRPr lang="cs-CZ" sz="3600" b="1" dirty="0" smtClean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  <a:p>
                <a:r>
                  <a:rPr lang="cs-CZ" sz="36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N: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36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0" name="Nadpis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4221088"/>
                <a:ext cx="1224136" cy="1656184"/>
              </a:xfrm>
              <a:prstGeom prst="rect">
                <a:avLst/>
              </a:prstGeom>
              <a:blipFill rotWithShape="1">
                <a:blip r:embed="rId36"/>
                <a:stretch>
                  <a:fillRect l="-25000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Nadpis 3"/>
              <p:cNvSpPr txBox="1">
                <a:spLocks/>
              </p:cNvSpPr>
              <p:nvPr/>
            </p:nvSpPr>
            <p:spPr>
              <a:xfrm>
                <a:off x="7740352" y="4221088"/>
                <a:ext cx="1224136" cy="1656184"/>
              </a:xfrm>
              <a:prstGeom prst="rect">
                <a:avLst/>
              </a:prstGeom>
            </p:spPr>
            <p:txBody>
              <a:bodyPr vert="horz" lIns="0" tIns="45720" rIns="0" bIns="0" anchor="b">
                <a:normAutofit fontScale="85000" lnSpcReduction="20000"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sz="36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V: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endParaRPr lang="cs-CZ" sz="3600" b="1" dirty="0" smtClean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  <a:p>
                <a:endParaRPr lang="cs-CZ" sz="3600" b="1" dirty="0" smtClean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  <a:p>
                <a:r>
                  <a:rPr lang="cs-CZ" sz="36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N: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endParaRPr lang="cs-CZ" sz="36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5" name="Nadpis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40352" y="4221088"/>
                <a:ext cx="1224136" cy="1656184"/>
              </a:xfrm>
              <a:prstGeom prst="rect">
                <a:avLst/>
              </a:prstGeom>
              <a:blipFill rotWithShape="1">
                <a:blip r:embed="rId37"/>
                <a:stretch>
                  <a:fillRect l="-24876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27974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Graphic spid="6" grpId="0">
        <p:bldAsOne/>
      </p:bldGraphic>
      <p:bldGraphic spid="7" grpId="0">
        <p:bldAsOne/>
      </p:bldGraphic>
      <p:bldGraphic spid="11" grpId="0">
        <p:bldAsOne/>
      </p:bldGraphic>
      <p:bldGraphic spid="12" grpId="0">
        <p:bldAsOne/>
      </p:bldGraphic>
      <p:bldGraphic spid="13" grpId="0">
        <p:bldAsOne/>
      </p:bldGraphic>
      <p:bldGraphic spid="1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5004048" y="2348880"/>
            <a:ext cx="3528392" cy="866360"/>
          </a:xfrm>
          <a:prstGeom prst="rect">
            <a:avLst/>
          </a:prstGeom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>
                <a:ln w="11430"/>
                <a:solidFill>
                  <a:schemeClr val="tx1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</a:t>
            </a:r>
            <a:r>
              <a:rPr lang="cs-CZ" sz="3200" b="1" dirty="0" smtClean="0">
                <a:ln w="11430"/>
                <a:solidFill>
                  <a:schemeClr val="tx1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elek     =  12 vajec</a:t>
            </a:r>
            <a:endParaRPr lang="cs-CZ" sz="3200" b="1" dirty="0">
              <a:ln w="11430"/>
              <a:solidFill>
                <a:schemeClr val="tx1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098" name="Picture 2" descr="C:\Users\spravce\AppData\Local\Microsoft\Windows\Temporary Internet Files\Content.IE5\ED78VNRJ\MP9004424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792" y="2178351"/>
            <a:ext cx="3779912" cy="283493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" name="Skupina 19"/>
          <p:cNvGrpSpPr/>
          <p:nvPr/>
        </p:nvGrpSpPr>
        <p:grpSpPr>
          <a:xfrm rot="5400000">
            <a:off x="-504564" y="3150459"/>
            <a:ext cx="2880320" cy="936105"/>
            <a:chOff x="5148064" y="2564904"/>
            <a:chExt cx="1446786" cy="1440160"/>
          </a:xfrm>
        </p:grpSpPr>
        <p:grpSp>
          <p:nvGrpSpPr>
            <p:cNvPr id="21" name="Skupina 20"/>
            <p:cNvGrpSpPr/>
            <p:nvPr/>
          </p:nvGrpSpPr>
          <p:grpSpPr>
            <a:xfrm>
              <a:off x="5148064" y="2564904"/>
              <a:ext cx="1440160" cy="1440160"/>
              <a:chOff x="5148064" y="2564904"/>
              <a:chExt cx="1440160" cy="1440160"/>
            </a:xfrm>
          </p:grpSpPr>
          <p:sp>
            <p:nvSpPr>
              <p:cNvPr id="25" name="Oblouk 24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blouk 25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 rot="10800000">
              <a:off x="5154690" y="2564904"/>
              <a:ext cx="1440160" cy="1440160"/>
              <a:chOff x="5148064" y="2564904"/>
              <a:chExt cx="1440160" cy="1440160"/>
            </a:xfrm>
          </p:grpSpPr>
          <p:sp>
            <p:nvSpPr>
              <p:cNvPr id="23" name="Oblouk 22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blouk 23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7" name="Skupina 26"/>
          <p:cNvGrpSpPr/>
          <p:nvPr/>
        </p:nvGrpSpPr>
        <p:grpSpPr>
          <a:xfrm rot="5400000">
            <a:off x="458346" y="3169046"/>
            <a:ext cx="2880320" cy="936105"/>
            <a:chOff x="5148064" y="2564904"/>
            <a:chExt cx="1446786" cy="1440160"/>
          </a:xfrm>
        </p:grpSpPr>
        <p:grpSp>
          <p:nvGrpSpPr>
            <p:cNvPr id="28" name="Skupina 27"/>
            <p:cNvGrpSpPr/>
            <p:nvPr/>
          </p:nvGrpSpPr>
          <p:grpSpPr>
            <a:xfrm>
              <a:off x="5148064" y="2564904"/>
              <a:ext cx="1440160" cy="1440160"/>
              <a:chOff x="5148064" y="2564904"/>
              <a:chExt cx="1440160" cy="1440160"/>
            </a:xfrm>
          </p:grpSpPr>
          <p:sp>
            <p:nvSpPr>
              <p:cNvPr id="32" name="Oblouk 31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blouk 32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9" name="Skupina 28"/>
            <p:cNvGrpSpPr/>
            <p:nvPr/>
          </p:nvGrpSpPr>
          <p:grpSpPr>
            <a:xfrm rot="10800000">
              <a:off x="5154690" y="2564904"/>
              <a:ext cx="1440160" cy="1440160"/>
              <a:chOff x="5148064" y="2564904"/>
              <a:chExt cx="1440160" cy="1440160"/>
            </a:xfrm>
          </p:grpSpPr>
          <p:sp>
            <p:nvSpPr>
              <p:cNvPr id="30" name="Oblouk 29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blouk 30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4" name="Skupina 33"/>
          <p:cNvGrpSpPr/>
          <p:nvPr/>
        </p:nvGrpSpPr>
        <p:grpSpPr>
          <a:xfrm rot="5400000">
            <a:off x="1427751" y="3127766"/>
            <a:ext cx="2880320" cy="936105"/>
            <a:chOff x="5148064" y="2564904"/>
            <a:chExt cx="1446786" cy="1440160"/>
          </a:xfrm>
        </p:grpSpPr>
        <p:grpSp>
          <p:nvGrpSpPr>
            <p:cNvPr id="35" name="Skupina 34"/>
            <p:cNvGrpSpPr/>
            <p:nvPr/>
          </p:nvGrpSpPr>
          <p:grpSpPr>
            <a:xfrm>
              <a:off x="5148064" y="2564904"/>
              <a:ext cx="1440160" cy="1440160"/>
              <a:chOff x="5148064" y="2564904"/>
              <a:chExt cx="1440160" cy="1440160"/>
            </a:xfrm>
          </p:grpSpPr>
          <p:sp>
            <p:nvSpPr>
              <p:cNvPr id="39" name="Oblouk 38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blouk 39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6" name="Skupina 35"/>
            <p:cNvGrpSpPr/>
            <p:nvPr/>
          </p:nvGrpSpPr>
          <p:grpSpPr>
            <a:xfrm rot="10800000">
              <a:off x="5154690" y="2564904"/>
              <a:ext cx="1440160" cy="1440160"/>
              <a:chOff x="5148064" y="2564904"/>
              <a:chExt cx="1440160" cy="1440160"/>
            </a:xfrm>
          </p:grpSpPr>
          <p:sp>
            <p:nvSpPr>
              <p:cNvPr id="37" name="Oblouk 36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blouk 37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1" name="Skupina 40"/>
          <p:cNvGrpSpPr/>
          <p:nvPr/>
        </p:nvGrpSpPr>
        <p:grpSpPr>
          <a:xfrm rot="5400000">
            <a:off x="2363857" y="3127767"/>
            <a:ext cx="2880320" cy="936105"/>
            <a:chOff x="5148064" y="2564904"/>
            <a:chExt cx="1446786" cy="1440160"/>
          </a:xfrm>
        </p:grpSpPr>
        <p:grpSp>
          <p:nvGrpSpPr>
            <p:cNvPr id="42" name="Skupina 41"/>
            <p:cNvGrpSpPr/>
            <p:nvPr/>
          </p:nvGrpSpPr>
          <p:grpSpPr>
            <a:xfrm>
              <a:off x="5148064" y="2564904"/>
              <a:ext cx="1440160" cy="1440160"/>
              <a:chOff x="5148064" y="2564904"/>
              <a:chExt cx="1440160" cy="1440160"/>
            </a:xfrm>
          </p:grpSpPr>
          <p:sp>
            <p:nvSpPr>
              <p:cNvPr id="46" name="Oblouk 45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Oblouk 46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3" name="Skupina 42"/>
            <p:cNvGrpSpPr/>
            <p:nvPr/>
          </p:nvGrpSpPr>
          <p:grpSpPr>
            <a:xfrm rot="10800000">
              <a:off x="5154690" y="2564904"/>
              <a:ext cx="1440160" cy="1440160"/>
              <a:chOff x="5148064" y="2564904"/>
              <a:chExt cx="1440160" cy="1440160"/>
            </a:xfrm>
          </p:grpSpPr>
          <p:sp>
            <p:nvSpPr>
              <p:cNvPr id="44" name="Oblouk 43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blouk 44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49" name="Nadpis 3"/>
          <p:cNvSpPr txBox="1">
            <a:spLocks/>
          </p:cNvSpPr>
          <p:nvPr/>
        </p:nvSpPr>
        <p:spPr>
          <a:xfrm>
            <a:off x="619944" y="989112"/>
            <a:ext cx="8305800" cy="866360"/>
          </a:xfrm>
          <a:prstGeom prst="rect">
            <a:avLst/>
          </a:prstGeom>
        </p:spPr>
        <p:txBody>
          <a:bodyPr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Výpočet jedné části z celku</a:t>
            </a:r>
            <a:endParaRPr lang="cs-CZ" sz="4400" b="1" dirty="0">
              <a:ln w="11430"/>
              <a:solidFill>
                <a:srgbClr val="00206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Nadpis 3"/>
              <p:cNvSpPr txBox="1">
                <a:spLocks/>
              </p:cNvSpPr>
              <p:nvPr/>
            </p:nvSpPr>
            <p:spPr>
              <a:xfrm>
                <a:off x="5024062" y="3068960"/>
                <a:ext cx="2160240" cy="866360"/>
              </a:xfrm>
              <a:prstGeom prst="rect">
                <a:avLst/>
              </a:prstGeom>
            </p:spPr>
            <p:txBody>
              <a:bodyPr anchor="ctr">
                <a:no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sz="3200" b="1" dirty="0" smtClean="0">
                    <a:ln w="11430"/>
                    <a:solidFill>
                      <a:srgbClr val="C0000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4 části 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ln w="11430"/>
                            <a:solidFill>
                              <a:srgbClr val="C0000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ln w="11430"/>
                            <a:solidFill>
                              <a:srgbClr val="C0000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200" b="1" i="1" smtClean="0">
                            <a:ln w="11430"/>
                            <a:solidFill>
                              <a:srgbClr val="C0000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32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50" name="Nadpis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4062" y="3068960"/>
                <a:ext cx="2160240" cy="866360"/>
              </a:xfrm>
              <a:prstGeom prst="rect">
                <a:avLst/>
              </a:prstGeom>
              <a:blipFill rotWithShape="1">
                <a:blip r:embed="rId3"/>
                <a:stretch>
                  <a:fillRect l="-10141" b="-181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Nadpis 3"/>
              <p:cNvSpPr txBox="1">
                <a:spLocks/>
              </p:cNvSpPr>
              <p:nvPr/>
            </p:nvSpPr>
            <p:spPr>
              <a:xfrm>
                <a:off x="5024062" y="3924703"/>
                <a:ext cx="2160240" cy="866360"/>
              </a:xfrm>
              <a:prstGeom prst="rect">
                <a:avLst/>
              </a:prstGeom>
            </p:spPr>
            <p:txBody>
              <a:bodyPr anchor="ctr">
                <a:no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sz="32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1 část  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32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51" name="Nadpis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4062" y="3924703"/>
                <a:ext cx="2160240" cy="866360"/>
              </a:xfrm>
              <a:prstGeom prst="rect">
                <a:avLst/>
              </a:prstGeom>
              <a:blipFill rotWithShape="1">
                <a:blip r:embed="rId4"/>
                <a:stretch>
                  <a:fillRect l="-10141" b="-190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5" name="Skupina 54"/>
          <p:cNvGrpSpPr/>
          <p:nvPr/>
        </p:nvGrpSpPr>
        <p:grpSpPr>
          <a:xfrm>
            <a:off x="4104455" y="5366387"/>
            <a:ext cx="4266699" cy="921229"/>
            <a:chOff x="4104455" y="5366387"/>
            <a:chExt cx="4266699" cy="921229"/>
          </a:xfrm>
        </p:grpSpPr>
        <p:sp>
          <p:nvSpPr>
            <p:cNvPr id="54" name="Obdélník 53"/>
            <p:cNvSpPr/>
            <p:nvPr/>
          </p:nvSpPr>
          <p:spPr>
            <a:xfrm>
              <a:off x="4104455" y="5373216"/>
              <a:ext cx="4104457" cy="91440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8" name="Skupina 47"/>
            <p:cNvGrpSpPr/>
            <p:nvPr/>
          </p:nvGrpSpPr>
          <p:grpSpPr>
            <a:xfrm>
              <a:off x="4262910" y="5366387"/>
              <a:ext cx="4108244" cy="873189"/>
              <a:chOff x="818387" y="5438395"/>
              <a:chExt cx="4928779" cy="873189"/>
            </a:xfrm>
            <a:noFill/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52" name="Nadpis 3"/>
                  <p:cNvSpPr txBox="1">
                    <a:spLocks/>
                  </p:cNvSpPr>
                  <p:nvPr/>
                </p:nvSpPr>
                <p:spPr>
                  <a:xfrm>
                    <a:off x="818387" y="5445224"/>
                    <a:ext cx="2160240" cy="866360"/>
                  </a:xfrm>
                  <a:prstGeom prst="rect">
                    <a:avLst/>
                  </a:prstGeom>
                  <a:grpFill/>
                </p:spPr>
                <p:txBody>
                  <a:bodyPr anchor="ctr">
                    <a:noAutofit/>
                    <a:scene3d>
                      <a:camera prst="orthographicFront"/>
                      <a:lightRig rig="glow" dir="tl">
                        <a:rot lat="0" lon="0" rev="5400000"/>
                      </a:lightRig>
                    </a:scene3d>
                    <a:sp3d contourW="12700">
                      <a:bevelT w="25400" h="25400"/>
                      <a:contourClr>
                        <a:schemeClr val="accent6">
                          <a:shade val="73000"/>
                        </a:schemeClr>
                      </a:contourClr>
                    </a:sp3d>
                  </a:bodyPr>
                  <a:lstStyle>
                    <a:lvl1pPr algn="l" rtl="0" eaLnBrk="1" latinLnBrk="0" hangingPunct="1">
                      <a:spcBef>
                        <a:spcPct val="0"/>
                      </a:spcBef>
                      <a:buNone/>
                      <a:defRPr kumimoji="0" sz="5000" b="0" kern="120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+mj-ea"/>
                        <a:cs typeface="+mj-cs"/>
                      </a:defRPr>
                    </a:lvl1pPr>
                  </a:lstStyle>
                  <a:p>
                    <a:r>
                      <a:rPr lang="cs-CZ" sz="3200" b="1" dirty="0" smtClean="0">
                        <a:ln w="11430"/>
                        <a:solidFill>
                          <a:srgbClr val="002060"/>
                        </a:solidFill>
                        <a:effectLst>
                          <a:outerShdw blurRad="80000" dist="40000" dir="5040000" algn="tl">
                            <a:srgbClr val="000000">
                              <a:alpha val="30000"/>
                            </a:srgbClr>
                          </a:outerShdw>
                        </a:effectLst>
                      </a:rPr>
                      <a:t> </a:t>
                    </a:r>
                    <a14:m>
                      <m:oMath xmlns:m="http://schemas.openxmlformats.org/officeDocument/2006/math">
                        <m:f>
                          <m:fPr>
                            <m:ctrlPr>
                              <a:rPr lang="cs-CZ" sz="3200" b="1" i="1" smtClean="0">
                                <a:ln w="11430"/>
                                <a:solidFill>
                                  <a:srgbClr val="002060"/>
                                </a:solidFill>
                                <a:effectLst>
                                  <a:outerShdw blurRad="80000" dist="40000" dir="5040000" algn="tl">
                                    <a:srgbClr val="000000">
                                      <a:alpha val="30000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200" b="1" i="1" smtClean="0">
                                <a:ln w="11430"/>
                                <a:solidFill>
                                  <a:srgbClr val="002060"/>
                                </a:solidFill>
                                <a:effectLst>
                                  <a:outerShdw blurRad="80000" dist="40000" dir="5040000" algn="tl">
                                    <a:srgbClr val="000000">
                                      <a:alpha val="30000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𝟏</m:t>
                            </m:r>
                          </m:num>
                          <m:den>
                            <m:r>
                              <a:rPr lang="cs-CZ" sz="3200" b="1" i="1" smtClean="0">
                                <a:ln w="11430"/>
                                <a:solidFill>
                                  <a:srgbClr val="002060"/>
                                </a:solidFill>
                                <a:effectLst>
                                  <a:outerShdw blurRad="80000" dist="40000" dir="5040000" algn="tl">
                                    <a:srgbClr val="000000">
                                      <a:alpha val="30000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𝟒</m:t>
                            </m:r>
                          </m:den>
                        </m:f>
                      </m:oMath>
                    </a14:m>
                    <a:endParaRPr lang="cs-CZ" sz="3200" b="1" dirty="0">
                      <a:ln w="11430"/>
                      <a:solidFill>
                        <a:srgbClr val="002060"/>
                      </a:solidFill>
                      <a:effectLst>
                        <a:outerShdw blurRad="80000" dist="40000" dir="5040000" algn="tl">
                          <a:srgbClr val="000000">
                            <a:alpha val="30000"/>
                          </a:srgbClr>
                        </a:outerShdw>
                      </a:effectLst>
                    </a:endParaRPr>
                  </a:p>
                </p:txBody>
              </p:sp>
            </mc:Choice>
            <mc:Fallback xmlns="">
              <p:sp>
                <p:nvSpPr>
                  <p:cNvPr id="52" name="Nadpis 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818387" y="5445224"/>
                    <a:ext cx="2160240" cy="866360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 b="-2797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53" name="Nadpis 3"/>
              <p:cNvSpPr txBox="1">
                <a:spLocks/>
              </p:cNvSpPr>
              <p:nvPr/>
            </p:nvSpPr>
            <p:spPr>
              <a:xfrm>
                <a:off x="1309476" y="5438395"/>
                <a:ext cx="4437690" cy="866360"/>
              </a:xfrm>
              <a:prstGeom prst="rect">
                <a:avLst/>
              </a:prstGeom>
              <a:grpFill/>
            </p:spPr>
            <p:txBody>
              <a:bodyPr anchor="ctr">
                <a:no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sz="3200" b="1" dirty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z</a:t>
                </a:r>
                <a:r>
                  <a:rPr lang="cs-CZ" sz="32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 12  =  12  :  4  =  3</a:t>
                </a:r>
                <a:endParaRPr lang="cs-CZ" sz="32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0708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9" grpId="0"/>
      <p:bldP spid="50" grpId="0"/>
      <p:bldP spid="5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5004048" y="2348880"/>
            <a:ext cx="3528392" cy="866360"/>
          </a:xfrm>
          <a:prstGeom prst="rect">
            <a:avLst/>
          </a:prstGeom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>
                <a:ln w="11430"/>
                <a:solidFill>
                  <a:schemeClr val="tx1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</a:t>
            </a:r>
            <a:r>
              <a:rPr lang="cs-CZ" sz="3200" b="1" dirty="0" smtClean="0">
                <a:ln w="11430"/>
                <a:solidFill>
                  <a:schemeClr val="tx1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elek     =  12 vajec</a:t>
            </a:r>
            <a:endParaRPr lang="cs-CZ" sz="3200" b="1" dirty="0">
              <a:ln w="11430"/>
              <a:solidFill>
                <a:schemeClr val="tx1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098" name="Picture 2" descr="C:\Users\spravce\AppData\Local\Microsoft\Windows\Temporary Internet Files\Content.IE5\ED78VNRJ\MP9004424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792" y="2178351"/>
            <a:ext cx="3779912" cy="283493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" name="Skupina 19"/>
          <p:cNvGrpSpPr/>
          <p:nvPr/>
        </p:nvGrpSpPr>
        <p:grpSpPr>
          <a:xfrm rot="21431495">
            <a:off x="430913" y="2219598"/>
            <a:ext cx="3924919" cy="936105"/>
            <a:chOff x="5148064" y="2564904"/>
            <a:chExt cx="1446786" cy="1440160"/>
          </a:xfrm>
        </p:grpSpPr>
        <p:grpSp>
          <p:nvGrpSpPr>
            <p:cNvPr id="21" name="Skupina 20"/>
            <p:cNvGrpSpPr/>
            <p:nvPr/>
          </p:nvGrpSpPr>
          <p:grpSpPr>
            <a:xfrm>
              <a:off x="5148064" y="2564904"/>
              <a:ext cx="1440160" cy="1440160"/>
              <a:chOff x="5148064" y="2564904"/>
              <a:chExt cx="1440160" cy="1440160"/>
            </a:xfrm>
          </p:grpSpPr>
          <p:sp>
            <p:nvSpPr>
              <p:cNvPr id="25" name="Oblouk 24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blouk 25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 rot="10800000">
              <a:off x="5154690" y="2564904"/>
              <a:ext cx="1440160" cy="1440160"/>
              <a:chOff x="5148064" y="2564904"/>
              <a:chExt cx="1440160" cy="1440160"/>
            </a:xfrm>
          </p:grpSpPr>
          <p:sp>
            <p:nvSpPr>
              <p:cNvPr id="23" name="Oblouk 22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blouk 23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49" name="Nadpis 3"/>
          <p:cNvSpPr txBox="1">
            <a:spLocks/>
          </p:cNvSpPr>
          <p:nvPr/>
        </p:nvSpPr>
        <p:spPr>
          <a:xfrm>
            <a:off x="619944" y="989112"/>
            <a:ext cx="8305800" cy="866360"/>
          </a:xfrm>
          <a:prstGeom prst="rect">
            <a:avLst/>
          </a:prstGeom>
        </p:spPr>
        <p:txBody>
          <a:bodyPr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Výpočet jedné části z celku</a:t>
            </a:r>
            <a:endParaRPr lang="cs-CZ" sz="4400" b="1" dirty="0">
              <a:ln w="11430"/>
              <a:solidFill>
                <a:srgbClr val="00206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Nadpis 3"/>
              <p:cNvSpPr txBox="1">
                <a:spLocks/>
              </p:cNvSpPr>
              <p:nvPr/>
            </p:nvSpPr>
            <p:spPr>
              <a:xfrm>
                <a:off x="5024062" y="3068960"/>
                <a:ext cx="2160240" cy="866360"/>
              </a:xfrm>
              <a:prstGeom prst="rect">
                <a:avLst/>
              </a:prstGeom>
            </p:spPr>
            <p:txBody>
              <a:bodyPr anchor="ctr">
                <a:no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sz="3200" b="1" dirty="0" smtClean="0">
                    <a:ln w="11430"/>
                    <a:solidFill>
                      <a:srgbClr val="C0000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3 části 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ln w="11430"/>
                            <a:solidFill>
                              <a:srgbClr val="C0000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ln w="11430"/>
                            <a:solidFill>
                              <a:srgbClr val="C0000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1" smtClean="0">
                            <a:ln w="11430"/>
                            <a:solidFill>
                              <a:srgbClr val="C0000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sz="32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50" name="Nadpis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4062" y="3068960"/>
                <a:ext cx="2160240" cy="866360"/>
              </a:xfrm>
              <a:prstGeom prst="rect">
                <a:avLst/>
              </a:prstGeom>
              <a:blipFill rotWithShape="1">
                <a:blip r:embed="rId3"/>
                <a:stretch>
                  <a:fillRect l="-10141" b="-181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Nadpis 3"/>
              <p:cNvSpPr txBox="1">
                <a:spLocks/>
              </p:cNvSpPr>
              <p:nvPr/>
            </p:nvSpPr>
            <p:spPr>
              <a:xfrm>
                <a:off x="5024062" y="3924703"/>
                <a:ext cx="2160240" cy="866360"/>
              </a:xfrm>
              <a:prstGeom prst="rect">
                <a:avLst/>
              </a:prstGeom>
            </p:spPr>
            <p:txBody>
              <a:bodyPr anchor="ctr">
                <a:no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sz="32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1 část  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sz="32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51" name="Nadpis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4062" y="3924703"/>
                <a:ext cx="2160240" cy="866360"/>
              </a:xfrm>
              <a:prstGeom prst="rect">
                <a:avLst/>
              </a:prstGeom>
              <a:blipFill rotWithShape="1">
                <a:blip r:embed="rId4"/>
                <a:stretch>
                  <a:fillRect l="-10141" b="-190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5" name="Skupina 54"/>
          <p:cNvGrpSpPr/>
          <p:nvPr/>
        </p:nvGrpSpPr>
        <p:grpSpPr>
          <a:xfrm>
            <a:off x="4104455" y="5366387"/>
            <a:ext cx="4266699" cy="921229"/>
            <a:chOff x="4104455" y="5366387"/>
            <a:chExt cx="4266699" cy="921229"/>
          </a:xfrm>
        </p:grpSpPr>
        <p:sp>
          <p:nvSpPr>
            <p:cNvPr id="54" name="Obdélník 53"/>
            <p:cNvSpPr/>
            <p:nvPr/>
          </p:nvSpPr>
          <p:spPr>
            <a:xfrm>
              <a:off x="4104455" y="5373216"/>
              <a:ext cx="4104457" cy="91440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8" name="Skupina 47"/>
            <p:cNvGrpSpPr/>
            <p:nvPr/>
          </p:nvGrpSpPr>
          <p:grpSpPr>
            <a:xfrm>
              <a:off x="4262910" y="5366387"/>
              <a:ext cx="4108244" cy="873189"/>
              <a:chOff x="818387" y="5438395"/>
              <a:chExt cx="4928779" cy="873189"/>
            </a:xfrm>
            <a:noFill/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52" name="Nadpis 3"/>
                  <p:cNvSpPr txBox="1">
                    <a:spLocks/>
                  </p:cNvSpPr>
                  <p:nvPr/>
                </p:nvSpPr>
                <p:spPr>
                  <a:xfrm>
                    <a:off x="818387" y="5445224"/>
                    <a:ext cx="2160240" cy="866360"/>
                  </a:xfrm>
                  <a:prstGeom prst="rect">
                    <a:avLst/>
                  </a:prstGeom>
                  <a:grpFill/>
                </p:spPr>
                <p:txBody>
                  <a:bodyPr anchor="ctr">
                    <a:noAutofit/>
                    <a:scene3d>
                      <a:camera prst="orthographicFront"/>
                      <a:lightRig rig="glow" dir="tl">
                        <a:rot lat="0" lon="0" rev="5400000"/>
                      </a:lightRig>
                    </a:scene3d>
                    <a:sp3d contourW="12700">
                      <a:bevelT w="25400" h="25400"/>
                      <a:contourClr>
                        <a:schemeClr val="accent6">
                          <a:shade val="73000"/>
                        </a:schemeClr>
                      </a:contourClr>
                    </a:sp3d>
                  </a:bodyPr>
                  <a:lstStyle>
                    <a:lvl1pPr algn="l" rtl="0" eaLnBrk="1" latinLnBrk="0" hangingPunct="1">
                      <a:spcBef>
                        <a:spcPct val="0"/>
                      </a:spcBef>
                      <a:buNone/>
                      <a:defRPr kumimoji="0" sz="5000" b="0" kern="120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+mj-ea"/>
                        <a:cs typeface="+mj-cs"/>
                      </a:defRPr>
                    </a:lvl1pPr>
                  </a:lstStyle>
                  <a:p>
                    <a:r>
                      <a:rPr lang="cs-CZ" sz="3200" b="1" dirty="0" smtClean="0">
                        <a:ln w="11430"/>
                        <a:solidFill>
                          <a:srgbClr val="002060"/>
                        </a:solidFill>
                        <a:effectLst>
                          <a:outerShdw blurRad="80000" dist="40000" dir="5040000" algn="tl">
                            <a:srgbClr val="000000">
                              <a:alpha val="30000"/>
                            </a:srgbClr>
                          </a:outerShdw>
                        </a:effectLst>
                      </a:rPr>
                      <a:t> </a:t>
                    </a:r>
                    <a14:m>
                      <m:oMath xmlns:m="http://schemas.openxmlformats.org/officeDocument/2006/math">
                        <m:f>
                          <m:fPr>
                            <m:ctrlPr>
                              <a:rPr lang="cs-CZ" sz="3200" b="1" i="1" smtClean="0">
                                <a:ln w="11430"/>
                                <a:solidFill>
                                  <a:srgbClr val="002060"/>
                                </a:solidFill>
                                <a:effectLst>
                                  <a:outerShdw blurRad="80000" dist="40000" dir="5040000" algn="tl">
                                    <a:srgbClr val="000000">
                                      <a:alpha val="30000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200" b="1" i="1" smtClean="0">
                                <a:ln w="11430"/>
                                <a:solidFill>
                                  <a:srgbClr val="002060"/>
                                </a:solidFill>
                                <a:effectLst>
                                  <a:outerShdw blurRad="80000" dist="40000" dir="5040000" algn="tl">
                                    <a:srgbClr val="000000">
                                      <a:alpha val="30000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𝟏</m:t>
                            </m:r>
                          </m:num>
                          <m:den>
                            <m:r>
                              <a:rPr lang="cs-CZ" sz="3200" b="1" i="1" smtClean="0">
                                <a:ln w="11430"/>
                                <a:solidFill>
                                  <a:srgbClr val="002060"/>
                                </a:solidFill>
                                <a:effectLst>
                                  <a:outerShdw blurRad="80000" dist="40000" dir="5040000" algn="tl">
                                    <a:srgbClr val="000000">
                                      <a:alpha val="30000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𝟑</m:t>
                            </m:r>
                          </m:den>
                        </m:f>
                      </m:oMath>
                    </a14:m>
                    <a:endParaRPr lang="cs-CZ" sz="3200" b="1" dirty="0">
                      <a:ln w="11430"/>
                      <a:solidFill>
                        <a:srgbClr val="002060"/>
                      </a:solidFill>
                      <a:effectLst>
                        <a:outerShdw blurRad="80000" dist="40000" dir="5040000" algn="tl">
                          <a:srgbClr val="000000">
                            <a:alpha val="30000"/>
                          </a:srgbClr>
                        </a:outerShdw>
                      </a:effectLst>
                    </a:endParaRPr>
                  </a:p>
                </p:txBody>
              </p:sp>
            </mc:Choice>
            <mc:Fallback xmlns="">
              <p:sp>
                <p:nvSpPr>
                  <p:cNvPr id="52" name="Nadpis 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818387" y="5445224"/>
                    <a:ext cx="2160240" cy="866360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 b="-2797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53" name="Nadpis 3"/>
              <p:cNvSpPr txBox="1">
                <a:spLocks/>
              </p:cNvSpPr>
              <p:nvPr/>
            </p:nvSpPr>
            <p:spPr>
              <a:xfrm>
                <a:off x="1309476" y="5438395"/>
                <a:ext cx="4437690" cy="866360"/>
              </a:xfrm>
              <a:prstGeom prst="rect">
                <a:avLst/>
              </a:prstGeom>
              <a:grpFill/>
            </p:spPr>
            <p:txBody>
              <a:bodyPr anchor="ctr">
                <a:no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sz="3200" b="1" dirty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z</a:t>
                </a:r>
                <a:r>
                  <a:rPr lang="cs-CZ" sz="32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 12  =  12  :  3  =  4</a:t>
                </a:r>
                <a:endParaRPr lang="cs-CZ" sz="32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p:grpSp>
      </p:grpSp>
      <p:grpSp>
        <p:nvGrpSpPr>
          <p:cNvPr id="56" name="Skupina 55"/>
          <p:cNvGrpSpPr/>
          <p:nvPr/>
        </p:nvGrpSpPr>
        <p:grpSpPr>
          <a:xfrm rot="21431495">
            <a:off x="523640" y="3164551"/>
            <a:ext cx="3924919" cy="936105"/>
            <a:chOff x="5148064" y="2564904"/>
            <a:chExt cx="1446786" cy="1440160"/>
          </a:xfrm>
        </p:grpSpPr>
        <p:grpSp>
          <p:nvGrpSpPr>
            <p:cNvPr id="57" name="Skupina 56"/>
            <p:cNvGrpSpPr/>
            <p:nvPr/>
          </p:nvGrpSpPr>
          <p:grpSpPr>
            <a:xfrm>
              <a:off x="5148064" y="2564904"/>
              <a:ext cx="1440160" cy="1440160"/>
              <a:chOff x="5148064" y="2564904"/>
              <a:chExt cx="1440160" cy="1440160"/>
            </a:xfrm>
          </p:grpSpPr>
          <p:sp>
            <p:nvSpPr>
              <p:cNvPr id="61" name="Oblouk 60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2" name="Oblouk 61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8" name="Skupina 57"/>
            <p:cNvGrpSpPr/>
            <p:nvPr/>
          </p:nvGrpSpPr>
          <p:grpSpPr>
            <a:xfrm rot="10800000">
              <a:off x="5154690" y="2564904"/>
              <a:ext cx="1440160" cy="1440160"/>
              <a:chOff x="5148064" y="2564904"/>
              <a:chExt cx="1440160" cy="1440160"/>
            </a:xfrm>
          </p:grpSpPr>
          <p:sp>
            <p:nvSpPr>
              <p:cNvPr id="59" name="Oblouk 58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Oblouk 59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63" name="Skupina 62"/>
          <p:cNvGrpSpPr/>
          <p:nvPr/>
        </p:nvGrpSpPr>
        <p:grpSpPr>
          <a:xfrm rot="21431495">
            <a:off x="503288" y="4100656"/>
            <a:ext cx="3924919" cy="936105"/>
            <a:chOff x="5148064" y="2564904"/>
            <a:chExt cx="1446786" cy="1440160"/>
          </a:xfrm>
        </p:grpSpPr>
        <p:grpSp>
          <p:nvGrpSpPr>
            <p:cNvPr id="64" name="Skupina 63"/>
            <p:cNvGrpSpPr/>
            <p:nvPr/>
          </p:nvGrpSpPr>
          <p:grpSpPr>
            <a:xfrm>
              <a:off x="5148064" y="2564904"/>
              <a:ext cx="1440160" cy="1440160"/>
              <a:chOff x="5148064" y="2564904"/>
              <a:chExt cx="1440160" cy="1440160"/>
            </a:xfrm>
          </p:grpSpPr>
          <p:sp>
            <p:nvSpPr>
              <p:cNvPr id="68" name="Oblouk 67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9" name="Oblouk 68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5" name="Skupina 64"/>
            <p:cNvGrpSpPr/>
            <p:nvPr/>
          </p:nvGrpSpPr>
          <p:grpSpPr>
            <a:xfrm rot="10800000">
              <a:off x="5154690" y="2564904"/>
              <a:ext cx="1440160" cy="1440160"/>
              <a:chOff x="5148064" y="2564904"/>
              <a:chExt cx="1440160" cy="1440160"/>
            </a:xfrm>
          </p:grpSpPr>
          <p:sp>
            <p:nvSpPr>
              <p:cNvPr id="66" name="Oblouk 65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7" name="Oblouk 66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806044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9" grpId="0"/>
      <p:bldP spid="50" grpId="0"/>
      <p:bldP spid="5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5004048" y="2348880"/>
            <a:ext cx="3528392" cy="866360"/>
          </a:xfrm>
          <a:prstGeom prst="rect">
            <a:avLst/>
          </a:prstGeom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>
                <a:ln w="11430"/>
                <a:solidFill>
                  <a:schemeClr val="tx1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</a:t>
            </a:r>
            <a:r>
              <a:rPr lang="cs-CZ" sz="3200" b="1" dirty="0" smtClean="0">
                <a:ln w="11430"/>
                <a:solidFill>
                  <a:schemeClr val="tx1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elek     =  12 vajec</a:t>
            </a:r>
            <a:endParaRPr lang="cs-CZ" sz="3200" b="1" dirty="0">
              <a:ln w="11430"/>
              <a:solidFill>
                <a:schemeClr val="tx1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098" name="Picture 2" descr="C:\Users\spravce\AppData\Local\Microsoft\Windows\Temporary Internet Files\Content.IE5\ED78VNRJ\MP9004424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792" y="2178351"/>
            <a:ext cx="3779912" cy="283493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" name="Skupina 19"/>
          <p:cNvGrpSpPr/>
          <p:nvPr/>
        </p:nvGrpSpPr>
        <p:grpSpPr>
          <a:xfrm rot="21431495">
            <a:off x="440809" y="2314007"/>
            <a:ext cx="1897277" cy="936105"/>
            <a:chOff x="5148064" y="2564904"/>
            <a:chExt cx="1446786" cy="1440160"/>
          </a:xfrm>
        </p:grpSpPr>
        <p:grpSp>
          <p:nvGrpSpPr>
            <p:cNvPr id="21" name="Skupina 20"/>
            <p:cNvGrpSpPr/>
            <p:nvPr/>
          </p:nvGrpSpPr>
          <p:grpSpPr>
            <a:xfrm>
              <a:off x="5148064" y="2564904"/>
              <a:ext cx="1440160" cy="1440160"/>
              <a:chOff x="5148064" y="2564904"/>
              <a:chExt cx="1440160" cy="1440160"/>
            </a:xfrm>
          </p:grpSpPr>
          <p:sp>
            <p:nvSpPr>
              <p:cNvPr id="25" name="Oblouk 24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blouk 25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 rot="10800000">
              <a:off x="5154690" y="2564904"/>
              <a:ext cx="1440160" cy="1440160"/>
              <a:chOff x="5148064" y="2564904"/>
              <a:chExt cx="1440160" cy="1440160"/>
            </a:xfrm>
          </p:grpSpPr>
          <p:sp>
            <p:nvSpPr>
              <p:cNvPr id="23" name="Oblouk 22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blouk 23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49" name="Nadpis 3"/>
          <p:cNvSpPr txBox="1">
            <a:spLocks/>
          </p:cNvSpPr>
          <p:nvPr/>
        </p:nvSpPr>
        <p:spPr>
          <a:xfrm>
            <a:off x="619944" y="989112"/>
            <a:ext cx="8305800" cy="866360"/>
          </a:xfrm>
          <a:prstGeom prst="rect">
            <a:avLst/>
          </a:prstGeom>
        </p:spPr>
        <p:txBody>
          <a:bodyPr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Výpočet jedné části z celku</a:t>
            </a:r>
            <a:endParaRPr lang="cs-CZ" sz="4400" b="1" dirty="0">
              <a:ln w="11430"/>
              <a:solidFill>
                <a:srgbClr val="00206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Nadpis 3"/>
              <p:cNvSpPr txBox="1">
                <a:spLocks/>
              </p:cNvSpPr>
              <p:nvPr/>
            </p:nvSpPr>
            <p:spPr>
              <a:xfrm>
                <a:off x="5024062" y="3068960"/>
                <a:ext cx="2160240" cy="866360"/>
              </a:xfrm>
              <a:prstGeom prst="rect">
                <a:avLst/>
              </a:prstGeom>
            </p:spPr>
            <p:txBody>
              <a:bodyPr anchor="ctr">
                <a:no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sz="3200" b="1" dirty="0" smtClean="0">
                    <a:ln w="11430"/>
                    <a:solidFill>
                      <a:srgbClr val="C0000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6 částí 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ln w="11430"/>
                            <a:solidFill>
                              <a:srgbClr val="C0000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ln w="11430"/>
                            <a:solidFill>
                              <a:srgbClr val="C0000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200" b="1" i="1" smtClean="0">
                            <a:ln w="11430"/>
                            <a:solidFill>
                              <a:srgbClr val="C0000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endParaRPr lang="cs-CZ" sz="32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50" name="Nadpis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4062" y="3068960"/>
                <a:ext cx="2160240" cy="866360"/>
              </a:xfrm>
              <a:prstGeom prst="rect">
                <a:avLst/>
              </a:prstGeom>
              <a:blipFill rotWithShape="1">
                <a:blip r:embed="rId3"/>
                <a:stretch>
                  <a:fillRect l="-10141" b="-181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Nadpis 3"/>
              <p:cNvSpPr txBox="1">
                <a:spLocks/>
              </p:cNvSpPr>
              <p:nvPr/>
            </p:nvSpPr>
            <p:spPr>
              <a:xfrm>
                <a:off x="5024062" y="3924703"/>
                <a:ext cx="2160240" cy="866360"/>
              </a:xfrm>
              <a:prstGeom prst="rect">
                <a:avLst/>
              </a:prstGeom>
            </p:spPr>
            <p:txBody>
              <a:bodyPr anchor="ctr">
                <a:no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sz="32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1 část  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smtClean="0">
                            <a:ln w="11430"/>
                            <a:solidFill>
                              <a:srgbClr val="002060"/>
                            </a:solidFill>
                            <a:effectLst>
                              <a:outerShdw blurRad="80000" dist="40000" dir="5040000" algn="tl">
                                <a:srgbClr val="000000">
                                  <a:alpha val="30000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endParaRPr lang="cs-CZ" sz="32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51" name="Nadpis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4062" y="3924703"/>
                <a:ext cx="2160240" cy="866360"/>
              </a:xfrm>
              <a:prstGeom prst="rect">
                <a:avLst/>
              </a:prstGeom>
              <a:blipFill rotWithShape="1">
                <a:blip r:embed="rId4"/>
                <a:stretch>
                  <a:fillRect l="-10141" b="-190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5" name="Skupina 54"/>
          <p:cNvGrpSpPr/>
          <p:nvPr/>
        </p:nvGrpSpPr>
        <p:grpSpPr>
          <a:xfrm>
            <a:off x="4104455" y="5366387"/>
            <a:ext cx="4266699" cy="921229"/>
            <a:chOff x="4104455" y="5366387"/>
            <a:chExt cx="4266699" cy="921229"/>
          </a:xfrm>
        </p:grpSpPr>
        <p:sp>
          <p:nvSpPr>
            <p:cNvPr id="54" name="Obdélník 53"/>
            <p:cNvSpPr/>
            <p:nvPr/>
          </p:nvSpPr>
          <p:spPr>
            <a:xfrm>
              <a:off x="4104455" y="5373216"/>
              <a:ext cx="4104457" cy="91440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8" name="Skupina 47"/>
            <p:cNvGrpSpPr/>
            <p:nvPr/>
          </p:nvGrpSpPr>
          <p:grpSpPr>
            <a:xfrm>
              <a:off x="4262910" y="5366387"/>
              <a:ext cx="4108244" cy="873189"/>
              <a:chOff x="818387" y="5438395"/>
              <a:chExt cx="4928779" cy="873189"/>
            </a:xfrm>
            <a:noFill/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52" name="Nadpis 3"/>
                  <p:cNvSpPr txBox="1">
                    <a:spLocks/>
                  </p:cNvSpPr>
                  <p:nvPr/>
                </p:nvSpPr>
                <p:spPr>
                  <a:xfrm>
                    <a:off x="818387" y="5445224"/>
                    <a:ext cx="2160240" cy="866360"/>
                  </a:xfrm>
                  <a:prstGeom prst="rect">
                    <a:avLst/>
                  </a:prstGeom>
                  <a:grpFill/>
                </p:spPr>
                <p:txBody>
                  <a:bodyPr anchor="ctr">
                    <a:noAutofit/>
                    <a:scene3d>
                      <a:camera prst="orthographicFront"/>
                      <a:lightRig rig="glow" dir="tl">
                        <a:rot lat="0" lon="0" rev="5400000"/>
                      </a:lightRig>
                    </a:scene3d>
                    <a:sp3d contourW="12700">
                      <a:bevelT w="25400" h="25400"/>
                      <a:contourClr>
                        <a:schemeClr val="accent6">
                          <a:shade val="73000"/>
                        </a:schemeClr>
                      </a:contourClr>
                    </a:sp3d>
                  </a:bodyPr>
                  <a:lstStyle>
                    <a:lvl1pPr algn="l" rtl="0" eaLnBrk="1" latinLnBrk="0" hangingPunct="1">
                      <a:spcBef>
                        <a:spcPct val="0"/>
                      </a:spcBef>
                      <a:buNone/>
                      <a:defRPr kumimoji="0" sz="5000" b="0" kern="120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+mj-lt"/>
                        <a:ea typeface="+mj-ea"/>
                        <a:cs typeface="+mj-cs"/>
                      </a:defRPr>
                    </a:lvl1pPr>
                  </a:lstStyle>
                  <a:p>
                    <a:r>
                      <a:rPr lang="cs-CZ" sz="3200" b="1" dirty="0" smtClean="0">
                        <a:ln w="11430"/>
                        <a:solidFill>
                          <a:srgbClr val="002060"/>
                        </a:solidFill>
                        <a:effectLst>
                          <a:outerShdw blurRad="80000" dist="40000" dir="5040000" algn="tl">
                            <a:srgbClr val="000000">
                              <a:alpha val="30000"/>
                            </a:srgbClr>
                          </a:outerShdw>
                        </a:effectLst>
                      </a:rPr>
                      <a:t> </a:t>
                    </a:r>
                    <a14:m>
                      <m:oMath xmlns:m="http://schemas.openxmlformats.org/officeDocument/2006/math">
                        <m:f>
                          <m:fPr>
                            <m:ctrlPr>
                              <a:rPr lang="cs-CZ" sz="3200" b="1" i="1" smtClean="0">
                                <a:ln w="11430"/>
                                <a:solidFill>
                                  <a:srgbClr val="002060"/>
                                </a:solidFill>
                                <a:effectLst>
                                  <a:outerShdw blurRad="80000" dist="40000" dir="5040000" algn="tl">
                                    <a:srgbClr val="000000">
                                      <a:alpha val="30000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200" b="1" i="1" smtClean="0">
                                <a:ln w="11430"/>
                                <a:solidFill>
                                  <a:srgbClr val="002060"/>
                                </a:solidFill>
                                <a:effectLst>
                                  <a:outerShdw blurRad="80000" dist="40000" dir="5040000" algn="tl">
                                    <a:srgbClr val="000000">
                                      <a:alpha val="30000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𝟏</m:t>
                            </m:r>
                          </m:num>
                          <m:den>
                            <m:r>
                              <a:rPr lang="cs-CZ" sz="3200" b="1" i="1" smtClean="0">
                                <a:ln w="11430"/>
                                <a:solidFill>
                                  <a:srgbClr val="002060"/>
                                </a:solidFill>
                                <a:effectLst>
                                  <a:outerShdw blurRad="80000" dist="40000" dir="5040000" algn="tl">
                                    <a:srgbClr val="000000">
                                      <a:alpha val="30000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𝟔</m:t>
                            </m:r>
                          </m:den>
                        </m:f>
                      </m:oMath>
                    </a14:m>
                    <a:endParaRPr lang="cs-CZ" sz="3200" b="1" dirty="0">
                      <a:ln w="11430"/>
                      <a:solidFill>
                        <a:srgbClr val="002060"/>
                      </a:solidFill>
                      <a:effectLst>
                        <a:outerShdw blurRad="80000" dist="40000" dir="5040000" algn="tl">
                          <a:srgbClr val="000000">
                            <a:alpha val="30000"/>
                          </a:srgbClr>
                        </a:outerShdw>
                      </a:effectLst>
                    </a:endParaRPr>
                  </a:p>
                </p:txBody>
              </p:sp>
            </mc:Choice>
            <mc:Fallback xmlns="">
              <p:sp>
                <p:nvSpPr>
                  <p:cNvPr id="52" name="Nadpis 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818387" y="5445224"/>
                    <a:ext cx="2160240" cy="866360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 b="-2797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53" name="Nadpis 3"/>
              <p:cNvSpPr txBox="1">
                <a:spLocks/>
              </p:cNvSpPr>
              <p:nvPr/>
            </p:nvSpPr>
            <p:spPr>
              <a:xfrm>
                <a:off x="1309476" y="5438395"/>
                <a:ext cx="4437690" cy="866360"/>
              </a:xfrm>
              <a:prstGeom prst="rect">
                <a:avLst/>
              </a:prstGeom>
              <a:grpFill/>
            </p:spPr>
            <p:txBody>
              <a:bodyPr anchor="ctr">
                <a:no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5000" b="0" kern="1200">
                    <a:ln>
                      <a:noFill/>
                    </a:ln>
                    <a:solidFill>
                      <a:schemeClr val="tx2"/>
                    </a:solidFill>
                    <a:effectLst/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cs-CZ" sz="3200" b="1" dirty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z</a:t>
                </a:r>
                <a:r>
                  <a:rPr lang="cs-CZ" sz="3200" b="1" dirty="0" smtClean="0">
                    <a:ln w="11430"/>
                    <a:solidFill>
                      <a:srgbClr val="002060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 12  =  12  :  6  =  2</a:t>
                </a:r>
                <a:endParaRPr lang="cs-CZ" sz="3200" b="1" dirty="0">
                  <a:ln w="11430"/>
                  <a:solidFill>
                    <a:srgbClr val="00206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p:grpSp>
      </p:grpSp>
      <p:grpSp>
        <p:nvGrpSpPr>
          <p:cNvPr id="33" name="Skupina 32"/>
          <p:cNvGrpSpPr/>
          <p:nvPr/>
        </p:nvGrpSpPr>
        <p:grpSpPr>
          <a:xfrm rot="21431495">
            <a:off x="2335162" y="2190404"/>
            <a:ext cx="1897277" cy="936105"/>
            <a:chOff x="5148064" y="2564904"/>
            <a:chExt cx="1446786" cy="1440160"/>
          </a:xfrm>
        </p:grpSpPr>
        <p:grpSp>
          <p:nvGrpSpPr>
            <p:cNvPr id="34" name="Skupina 33"/>
            <p:cNvGrpSpPr/>
            <p:nvPr/>
          </p:nvGrpSpPr>
          <p:grpSpPr>
            <a:xfrm>
              <a:off x="5148064" y="2564904"/>
              <a:ext cx="1440160" cy="1440160"/>
              <a:chOff x="5148064" y="2564904"/>
              <a:chExt cx="1440160" cy="1440160"/>
            </a:xfrm>
          </p:grpSpPr>
          <p:sp>
            <p:nvSpPr>
              <p:cNvPr id="38" name="Oblouk 37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blouk 38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5" name="Skupina 34"/>
            <p:cNvGrpSpPr/>
            <p:nvPr/>
          </p:nvGrpSpPr>
          <p:grpSpPr>
            <a:xfrm rot="10800000">
              <a:off x="5154690" y="2564904"/>
              <a:ext cx="1440160" cy="1440160"/>
              <a:chOff x="5148064" y="2564904"/>
              <a:chExt cx="1440160" cy="1440160"/>
            </a:xfrm>
          </p:grpSpPr>
          <p:sp>
            <p:nvSpPr>
              <p:cNvPr id="36" name="Oblouk 35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blouk 36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0" name="Skupina 39"/>
          <p:cNvGrpSpPr/>
          <p:nvPr/>
        </p:nvGrpSpPr>
        <p:grpSpPr>
          <a:xfrm rot="21431495">
            <a:off x="546677" y="3261158"/>
            <a:ext cx="1897277" cy="936105"/>
            <a:chOff x="5148064" y="2564904"/>
            <a:chExt cx="1446786" cy="1440160"/>
          </a:xfrm>
        </p:grpSpPr>
        <p:grpSp>
          <p:nvGrpSpPr>
            <p:cNvPr id="41" name="Skupina 40"/>
            <p:cNvGrpSpPr/>
            <p:nvPr/>
          </p:nvGrpSpPr>
          <p:grpSpPr>
            <a:xfrm>
              <a:off x="5148064" y="2564904"/>
              <a:ext cx="1440160" cy="1440160"/>
              <a:chOff x="5148064" y="2564904"/>
              <a:chExt cx="1440160" cy="1440160"/>
            </a:xfrm>
          </p:grpSpPr>
          <p:sp>
            <p:nvSpPr>
              <p:cNvPr id="45" name="Oblouk 44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Oblouk 45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2" name="Skupina 41"/>
            <p:cNvGrpSpPr/>
            <p:nvPr/>
          </p:nvGrpSpPr>
          <p:grpSpPr>
            <a:xfrm rot="10800000">
              <a:off x="5154690" y="2564904"/>
              <a:ext cx="1440160" cy="1440160"/>
              <a:chOff x="5148064" y="2564904"/>
              <a:chExt cx="1440160" cy="1440160"/>
            </a:xfrm>
          </p:grpSpPr>
          <p:sp>
            <p:nvSpPr>
              <p:cNvPr id="43" name="Oblouk 42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blouk 43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7" name="Skupina 46"/>
          <p:cNvGrpSpPr/>
          <p:nvPr/>
        </p:nvGrpSpPr>
        <p:grpSpPr>
          <a:xfrm rot="21431495">
            <a:off x="597585" y="4194998"/>
            <a:ext cx="1897277" cy="936105"/>
            <a:chOff x="5148064" y="2564904"/>
            <a:chExt cx="1446786" cy="1440160"/>
          </a:xfrm>
        </p:grpSpPr>
        <p:grpSp>
          <p:nvGrpSpPr>
            <p:cNvPr id="70" name="Skupina 69"/>
            <p:cNvGrpSpPr/>
            <p:nvPr/>
          </p:nvGrpSpPr>
          <p:grpSpPr>
            <a:xfrm>
              <a:off x="5148064" y="2564904"/>
              <a:ext cx="1440160" cy="1440160"/>
              <a:chOff x="5148064" y="2564904"/>
              <a:chExt cx="1440160" cy="1440160"/>
            </a:xfrm>
          </p:grpSpPr>
          <p:sp>
            <p:nvSpPr>
              <p:cNvPr id="74" name="Oblouk 73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" name="Oblouk 74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1" name="Skupina 70"/>
            <p:cNvGrpSpPr/>
            <p:nvPr/>
          </p:nvGrpSpPr>
          <p:grpSpPr>
            <a:xfrm rot="10800000">
              <a:off x="5154690" y="2564904"/>
              <a:ext cx="1440160" cy="1440160"/>
              <a:chOff x="5148064" y="2564904"/>
              <a:chExt cx="1440160" cy="1440160"/>
            </a:xfrm>
          </p:grpSpPr>
          <p:sp>
            <p:nvSpPr>
              <p:cNvPr id="72" name="Oblouk 71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" name="Oblouk 72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76" name="Skupina 75"/>
          <p:cNvGrpSpPr/>
          <p:nvPr/>
        </p:nvGrpSpPr>
        <p:grpSpPr>
          <a:xfrm rot="21431495">
            <a:off x="2372994" y="3114878"/>
            <a:ext cx="1897277" cy="936105"/>
            <a:chOff x="5148064" y="2564904"/>
            <a:chExt cx="1446786" cy="1440160"/>
          </a:xfrm>
        </p:grpSpPr>
        <p:grpSp>
          <p:nvGrpSpPr>
            <p:cNvPr id="77" name="Skupina 76"/>
            <p:cNvGrpSpPr/>
            <p:nvPr/>
          </p:nvGrpSpPr>
          <p:grpSpPr>
            <a:xfrm>
              <a:off x="5148064" y="2564904"/>
              <a:ext cx="1440160" cy="1440160"/>
              <a:chOff x="5148064" y="2564904"/>
              <a:chExt cx="1440160" cy="1440160"/>
            </a:xfrm>
          </p:grpSpPr>
          <p:sp>
            <p:nvSpPr>
              <p:cNvPr id="81" name="Oblouk 80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blouk 81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8" name="Skupina 77"/>
            <p:cNvGrpSpPr/>
            <p:nvPr/>
          </p:nvGrpSpPr>
          <p:grpSpPr>
            <a:xfrm rot="10800000">
              <a:off x="5154690" y="2564904"/>
              <a:ext cx="1440160" cy="1440160"/>
              <a:chOff x="5148064" y="2564904"/>
              <a:chExt cx="1440160" cy="1440160"/>
            </a:xfrm>
          </p:grpSpPr>
          <p:sp>
            <p:nvSpPr>
              <p:cNvPr id="79" name="Oblouk 78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Oblouk 79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83" name="Skupina 82"/>
          <p:cNvGrpSpPr/>
          <p:nvPr/>
        </p:nvGrpSpPr>
        <p:grpSpPr>
          <a:xfrm rot="21431495">
            <a:off x="2478863" y="4060673"/>
            <a:ext cx="1897277" cy="936105"/>
            <a:chOff x="5148064" y="2564904"/>
            <a:chExt cx="1446786" cy="1440160"/>
          </a:xfrm>
        </p:grpSpPr>
        <p:grpSp>
          <p:nvGrpSpPr>
            <p:cNvPr id="84" name="Skupina 83"/>
            <p:cNvGrpSpPr/>
            <p:nvPr/>
          </p:nvGrpSpPr>
          <p:grpSpPr>
            <a:xfrm>
              <a:off x="5148064" y="2564904"/>
              <a:ext cx="1440160" cy="1440160"/>
              <a:chOff x="5148064" y="2564904"/>
              <a:chExt cx="1440160" cy="1440160"/>
            </a:xfrm>
          </p:grpSpPr>
          <p:sp>
            <p:nvSpPr>
              <p:cNvPr id="88" name="Oblouk 87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9" name="Oblouk 88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85" name="Skupina 84"/>
            <p:cNvGrpSpPr/>
            <p:nvPr/>
          </p:nvGrpSpPr>
          <p:grpSpPr>
            <a:xfrm rot="10800000">
              <a:off x="5154690" y="2564904"/>
              <a:ext cx="1440160" cy="1440160"/>
              <a:chOff x="5148064" y="2564904"/>
              <a:chExt cx="1440160" cy="1440160"/>
            </a:xfrm>
          </p:grpSpPr>
          <p:sp>
            <p:nvSpPr>
              <p:cNvPr id="86" name="Oblouk 85"/>
              <p:cNvSpPr/>
              <p:nvPr/>
            </p:nvSpPr>
            <p:spPr>
              <a:xfrm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blouk 86"/>
              <p:cNvSpPr/>
              <p:nvPr/>
            </p:nvSpPr>
            <p:spPr>
              <a:xfrm rot="5400000">
                <a:off x="5148064" y="2564904"/>
                <a:ext cx="1440160" cy="1440160"/>
              </a:xfrm>
              <a:prstGeom prst="arc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00471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9" grpId="0"/>
      <p:bldP spid="50" grpId="0"/>
      <p:bldP spid="5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589</TotalTime>
  <Words>268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Pojmenujte vybarvené a nevybarvené části</vt:lpstr>
      <vt:lpstr>Prezentace aplikace PowerPoint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</cp:lastModifiedBy>
  <cp:revision>54</cp:revision>
  <dcterms:created xsi:type="dcterms:W3CDTF">2011-06-20T10:40:08Z</dcterms:created>
  <dcterms:modified xsi:type="dcterms:W3CDTF">2013-05-08T11:15:30Z</dcterms:modified>
</cp:coreProperties>
</file>