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64" r:id="rId4"/>
    <p:sldId id="258" r:id="rId5"/>
    <p:sldId id="270" r:id="rId6"/>
    <p:sldId id="259" r:id="rId7"/>
    <p:sldId id="271" r:id="rId8"/>
    <p:sldId id="272" r:id="rId9"/>
    <p:sldId id="266" r:id="rId10"/>
    <p:sldId id="273" r:id="rId11"/>
    <p:sldId id="280" r:id="rId12"/>
    <p:sldId id="274" r:id="rId13"/>
    <p:sldId id="267" r:id="rId14"/>
    <p:sldId id="275" r:id="rId15"/>
    <p:sldId id="276" r:id="rId16"/>
    <p:sldId id="277" r:id="rId17"/>
    <p:sldId id="278" r:id="rId18"/>
    <p:sldId id="279" r:id="rId19"/>
    <p:sldId id="260" r:id="rId20"/>
    <p:sldId id="26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100" d="100"/>
          <a:sy n="100" d="100"/>
        </p:scale>
        <p:origin x="-1860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druidova.mysteria.cz/UKAZY_VE_VESMIRU/Neklidna_Zeme/NEKLIDNA%20ZEM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750688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Základní poznatky o zvuku, rozdělení podle frekvence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Infrazvuk,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ultrazvuk, sonar, frekvence, vlnění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mapy,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let, obory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Rozdělení zvuků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VY_32_INOVACE_12_225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267744" y="2348880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ROZDĚLENÍ ZVUKŮ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31168" y="2933655"/>
            <a:ext cx="3108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(Zvukové vlny)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běžně je nazýváme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zvuk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99592" y="1916832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Uchem </a:t>
            </a:r>
            <a:r>
              <a:rPr lang="cs-CZ" sz="2400" b="1" dirty="0"/>
              <a:t>vnímáme vlny o frekvenci 16 – 20 000 Hz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2945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24218" y="2166047"/>
            <a:ext cx="67601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966216" y="1916832"/>
            <a:ext cx="756622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Infrazvuk </a:t>
            </a:r>
            <a:r>
              <a:rPr lang="cs-CZ" sz="2800" dirty="0" smtClean="0"/>
              <a:t>- vlny o frekvenci nižší než 16 Hz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800" b="1" dirty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Slyšitelný zvuk </a:t>
            </a:r>
            <a:r>
              <a:rPr lang="cs-CZ" sz="2800" dirty="0" smtClean="0"/>
              <a:t>- vlny o frekvenci 16 – 20 000Hz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800" b="1" dirty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Ultrazvuk </a:t>
            </a:r>
            <a:r>
              <a:rPr lang="cs-CZ" sz="2800" dirty="0"/>
              <a:t>- vlny o frekvenci </a:t>
            </a:r>
            <a:r>
              <a:rPr lang="cs-CZ" sz="2800" dirty="0" smtClean="0"/>
              <a:t>vyšší </a:t>
            </a:r>
            <a:r>
              <a:rPr lang="cs-CZ" sz="2800" dirty="0"/>
              <a:t>než </a:t>
            </a:r>
            <a:r>
              <a:rPr lang="cs-CZ" sz="2800" dirty="0" smtClean="0"/>
              <a:t>20 000 </a:t>
            </a:r>
            <a:r>
              <a:rPr lang="cs-CZ" sz="2800" dirty="0"/>
              <a:t>Hz</a:t>
            </a:r>
            <a:endParaRPr lang="cs-CZ" sz="2800" b="1" dirty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344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70080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Infrazvuk: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564904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vlny pod rozsahem vnímání lidského ucha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 technice málo používán – může způsobit zdravotní potíže</a:t>
            </a:r>
          </a:p>
          <a:p>
            <a:r>
              <a:rPr lang="cs-CZ" sz="2400" dirty="0" smtClean="0"/>
              <a:t>      (nebezpečné hlavně ty, co se shodují s lidským biorytmem)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/>
              <a:t>k</a:t>
            </a:r>
            <a:r>
              <a:rPr lang="cs-CZ" sz="2400" dirty="0" smtClean="0"/>
              <a:t> dorozumívání užívají velryby, sloni, hroši, aligátoři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58430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C:\Users\Gajdosova\AppData\Local\Microsoft\Windows\Temporary Internet Files\Content.IE5\73F08NI4\MP90040319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18" y="979246"/>
            <a:ext cx="8915916" cy="505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68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916832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761647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ZDROJE</a:t>
            </a:r>
          </a:p>
          <a:p>
            <a:pPr algn="ctr"/>
            <a:endParaRPr lang="cs-CZ" sz="2400" b="1" dirty="0"/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>
                <a:solidFill>
                  <a:srgbClr val="FF0000"/>
                </a:solidFill>
              </a:rPr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řírodní</a:t>
            </a:r>
            <a:r>
              <a:rPr lang="cs-CZ" sz="2400" dirty="0" smtClean="0"/>
              <a:t>	- bouřka, sopečná činnost				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>
                <a:solidFill>
                  <a:srgbClr val="FF0000"/>
                </a:solidFill>
              </a:rPr>
              <a:t>u</a:t>
            </a:r>
            <a:r>
              <a:rPr lang="cs-CZ" sz="2800" dirty="0" smtClean="0">
                <a:solidFill>
                  <a:srgbClr val="FF0000"/>
                </a:solidFill>
              </a:rPr>
              <a:t>mělé	</a:t>
            </a:r>
            <a:r>
              <a:rPr lang="cs-CZ" sz="2800" dirty="0" smtClean="0"/>
              <a:t>- větrné mlýny, letadla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49" y="2786896"/>
            <a:ext cx="21812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7706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70080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Zvuk</a:t>
            </a:r>
            <a:r>
              <a:rPr lang="cs-CZ" sz="2800" b="1" dirty="0" smtClean="0">
                <a:solidFill>
                  <a:srgbClr val="FF0000"/>
                </a:solidFill>
              </a:rPr>
              <a:t>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564904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vlny v rozsahu vnímání lidského ucha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</p:txBody>
      </p:sp>
      <p:pic>
        <p:nvPicPr>
          <p:cNvPr id="1026" name="Picture 2" descr="C:\Users\Gajdosova\AppData\Local\Microsoft\Windows\Temporary Internet Files\Content.IE5\DA15EAJ8\MC9002868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2642" y="3645024"/>
            <a:ext cx="2154725" cy="1886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843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24744"/>
            <a:ext cx="676875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Vysoké tóny mají vysokou frekvenci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/>
              <a:t>Hluboké tóny mají nízkou frekvenci</a:t>
            </a:r>
            <a:endParaRPr lang="cs-CZ" sz="2400" dirty="0"/>
          </a:p>
        </p:txBody>
      </p:sp>
      <p:pic>
        <p:nvPicPr>
          <p:cNvPr id="2050" name="Picture 2" descr="C:\Users\Gajdosova\AppData\Local\Microsoft\Windows\Temporary Internet Files\Content.IE5\BMOW2KFM\MP90018053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153" y="1826241"/>
            <a:ext cx="2925369" cy="192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Gajdosova\AppData\Local\Microsoft\Windows\Temporary Internet Files\Content.IE5\DA15EAJ8\MC90044174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593" y="4042248"/>
            <a:ext cx="2355544" cy="235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178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70080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Ultrazvuk: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73721" y="2307995"/>
            <a:ext cx="7920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vlny nad rozsahem vnímání lidského ucha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použití – lékařství, průmyslová defektoskopie, čištění látek,</a:t>
            </a:r>
          </a:p>
          <a:p>
            <a:r>
              <a:rPr lang="cs-CZ" sz="2400" dirty="0" smtClean="0"/>
              <a:t>     sterilizace vody, výroba suspenzí 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k dorozumívání užívají delfíni, netopýři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echolokace – sonary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383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102" y="1772816"/>
            <a:ext cx="5913793" cy="3781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548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2166938"/>
            <a:ext cx="472440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426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64940" y="1340768"/>
            <a:ext cx="6840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93"/>
            <a:ext cx="813690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Přemýšlejte:</a:t>
            </a:r>
          </a:p>
          <a:p>
            <a:endParaRPr lang="cs-CZ" sz="2400" dirty="0"/>
          </a:p>
          <a:p>
            <a:r>
              <a:rPr lang="cs-CZ" sz="2400" dirty="0" smtClean="0"/>
              <a:t>Pes vnímá zvuk až do 100 kHz. Jde o infrazvuk nebo ultrazvuk?</a:t>
            </a:r>
          </a:p>
          <a:p>
            <a:endParaRPr lang="cs-CZ" sz="2400" dirty="0"/>
          </a:p>
          <a:p>
            <a:r>
              <a:rPr lang="cs-CZ" sz="2400" dirty="0" smtClean="0"/>
              <a:t>Kde se používá infrazvuk?</a:t>
            </a:r>
          </a:p>
          <a:p>
            <a:endParaRPr lang="cs-CZ" sz="2400" dirty="0"/>
          </a:p>
          <a:p>
            <a:r>
              <a:rPr lang="cs-CZ" sz="2400" dirty="0" smtClean="0"/>
              <a:t>Co můžeme čistit ultrazvukem?</a:t>
            </a:r>
          </a:p>
          <a:p>
            <a:endParaRPr lang="cs-CZ" sz="2400" dirty="0"/>
          </a:p>
          <a:p>
            <a:r>
              <a:rPr lang="cs-CZ" sz="2400" dirty="0" smtClean="0"/>
              <a:t>Jaké potíže může způsobit infrazvuk?</a:t>
            </a:r>
          </a:p>
          <a:p>
            <a:endParaRPr lang="cs-CZ" sz="2400" dirty="0"/>
          </a:p>
          <a:p>
            <a:r>
              <a:rPr lang="cs-CZ" sz="2400" dirty="0" smtClean="0"/>
              <a:t>Kde můžeme využít </a:t>
            </a:r>
            <a:r>
              <a:rPr lang="cs-CZ" sz="2400" dirty="0" err="1" smtClean="0"/>
              <a:t>echolokátory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0716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64940" y="1340768"/>
            <a:ext cx="6840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93"/>
            <a:ext cx="813690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Přemýšlejte:</a:t>
            </a:r>
          </a:p>
          <a:p>
            <a:endParaRPr lang="cs-CZ" sz="2400" dirty="0"/>
          </a:p>
          <a:p>
            <a:r>
              <a:rPr lang="cs-CZ" sz="2400" dirty="0" smtClean="0"/>
              <a:t>Pes vnímá zvuk až do 100 kHz. Jde o infrazvuk nebo ultrazvuk?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Ultrazvuk (= 100 000 Hz). Například použití UZ píšťalky.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Kde se používá infrazvuk?</a:t>
            </a:r>
          </a:p>
          <a:p>
            <a:endParaRPr lang="cs-CZ" sz="2400" dirty="0"/>
          </a:p>
          <a:p>
            <a:r>
              <a:rPr lang="cs-CZ" sz="2400" dirty="0" smtClean="0"/>
              <a:t>Co můžeme čistit ultrazvukem?</a:t>
            </a:r>
          </a:p>
          <a:p>
            <a:endParaRPr lang="cs-CZ" sz="2400" dirty="0"/>
          </a:p>
          <a:p>
            <a:r>
              <a:rPr lang="cs-CZ" sz="2400" dirty="0" smtClean="0"/>
              <a:t>Jaké potíže může způsobit infrazvuk?</a:t>
            </a:r>
          </a:p>
          <a:p>
            <a:endParaRPr lang="cs-CZ" sz="2400" dirty="0"/>
          </a:p>
          <a:p>
            <a:r>
              <a:rPr lang="cs-CZ" sz="2400" dirty="0" smtClean="0"/>
              <a:t>Kde můžeme využít </a:t>
            </a:r>
            <a:r>
              <a:rPr lang="cs-CZ" sz="2400" dirty="0" err="1" smtClean="0"/>
              <a:t>echolokátory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3866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64940" y="1340768"/>
            <a:ext cx="6840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93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Přemýšlejte:</a:t>
            </a:r>
          </a:p>
          <a:p>
            <a:endParaRPr lang="cs-CZ" sz="2400" dirty="0"/>
          </a:p>
          <a:p>
            <a:r>
              <a:rPr lang="cs-CZ" sz="2400" dirty="0" smtClean="0"/>
              <a:t>Pes vnímá zvuk až do 100 kHz. Jde o infrazvuk nebo ultrazvuk?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Ultrazvuk (= 100 000 Hz). Například použití UZ píšťalky.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Kde se používá infrazvuk?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Například při vyhledávání ložisek ropy nebo zásob vody (seismické měření).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Co můžeme čistit ultrazvukem?</a:t>
            </a:r>
          </a:p>
          <a:p>
            <a:endParaRPr lang="cs-CZ" sz="2400" dirty="0"/>
          </a:p>
          <a:p>
            <a:r>
              <a:rPr lang="cs-CZ" sz="2400" dirty="0" smtClean="0"/>
              <a:t>Jaké potíže může způsobit infrazvuk?</a:t>
            </a:r>
          </a:p>
          <a:p>
            <a:endParaRPr lang="cs-CZ" sz="2400" dirty="0"/>
          </a:p>
          <a:p>
            <a:r>
              <a:rPr lang="cs-CZ" sz="2400" dirty="0" smtClean="0"/>
              <a:t>Kde můžeme využít </a:t>
            </a:r>
            <a:r>
              <a:rPr lang="cs-CZ" sz="2400" dirty="0" err="1" smtClean="0"/>
              <a:t>echolokátory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9459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64940" y="1340768"/>
            <a:ext cx="6840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93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Přemýšlejte:</a:t>
            </a:r>
          </a:p>
          <a:p>
            <a:endParaRPr lang="cs-CZ" sz="2400" dirty="0"/>
          </a:p>
          <a:p>
            <a:r>
              <a:rPr lang="cs-CZ" sz="2400" dirty="0" smtClean="0"/>
              <a:t>Pes vnímá zvuk až do 100 kHz. Jde o infrazvuk nebo ultrazvuk?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Ultrazvuk (= 100 000 Hz). Například použití UZ píšťalky.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Kde se používá infrazvuk?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Například při vyhledávání ložisek ropy nebo zásob vody (seismické měření).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Co můžeme čistit ultrazvukem?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Drahé kovy (zlato, stříbro), optická skla …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Jaké potíže může způsobit infrazvuk?</a:t>
            </a:r>
          </a:p>
          <a:p>
            <a:endParaRPr lang="cs-CZ" sz="2400" dirty="0"/>
          </a:p>
          <a:p>
            <a:r>
              <a:rPr lang="cs-CZ" sz="2400" dirty="0" smtClean="0"/>
              <a:t>Kde můžeme využít </a:t>
            </a:r>
            <a:r>
              <a:rPr lang="cs-CZ" sz="2400" dirty="0" err="1" smtClean="0"/>
              <a:t>echolokátory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753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64940" y="1340768"/>
            <a:ext cx="6840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331094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Přemýšlejte:</a:t>
            </a:r>
          </a:p>
          <a:p>
            <a:r>
              <a:rPr lang="cs-CZ" sz="2400" dirty="0" smtClean="0"/>
              <a:t>Pes vnímá zvuk až do 100 kHz. Jde o infrazvuk nebo ultrazvuk?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Ultrazvuk (= 100 000 Hz). Například použití UZ píšťalky.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Kde se používá infrazvuk?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Například při vyhledávání ložisek ropy nebo zásob vody (seismické měření).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Co můžeme čistit ultrazvukem?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Drahé kovy (zlato, stříbro), optická skla …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Jaké potíže může způsobit infrazvuk?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Nevolnost, deprese, arytmii a jiné.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Kde můžeme využít </a:t>
            </a:r>
            <a:r>
              <a:rPr lang="cs-CZ" sz="2400" dirty="0" err="1" smtClean="0"/>
              <a:t>echolokátory</a:t>
            </a:r>
            <a:r>
              <a:rPr lang="cs-CZ" sz="2400" dirty="0" smtClean="0"/>
              <a:t>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3212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64940" y="1340768"/>
            <a:ext cx="6840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9366" y="1194915"/>
            <a:ext cx="87849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Přemýšlejte:</a:t>
            </a:r>
          </a:p>
          <a:p>
            <a:r>
              <a:rPr lang="cs-CZ" sz="2400" dirty="0" smtClean="0"/>
              <a:t>Pes vnímá zvuk až do 100 kHz. Jde o infrazvuk nebo ultrazvuk?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Ultrazvuk (= 100 000 Hz). Například použití UZ píšťalky.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Kde se používá infrazvuk?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Například při vyhledávání ložisek ropy nebo zásob vody (seismické měření).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Co můžeme čistit ultrazvukem?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Drahé kovy (zlato, stříbro), optická skla …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Jaké potíže může způsobit infrazvuk?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Nevolnost, deprese, arytmii a jiné.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Kde můžeme využít </a:t>
            </a:r>
            <a:r>
              <a:rPr lang="cs-CZ" sz="2400" dirty="0" err="1" smtClean="0"/>
              <a:t>echolokátory</a:t>
            </a:r>
            <a:r>
              <a:rPr lang="cs-CZ" sz="2400" dirty="0" smtClean="0"/>
              <a:t>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Například při rybolovu se vyhledávají hejna ryb nebo hledání vraků lodí.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7136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C:\Users\Gajdosova\AppData\Local\Microsoft\Windows\Temporary Internet Files\Content.IE5\DA15EAJ8\MC9004404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651125"/>
            <a:ext cx="1828800" cy="15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777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340768"/>
            <a:ext cx="3672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204864"/>
            <a:ext cx="77048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WIORA, Georg. </a:t>
            </a:r>
            <a:r>
              <a:rPr lang="cs-CZ" i="1" dirty="0"/>
              <a:t>Wikipedia.cz</a:t>
            </a:r>
            <a:r>
              <a:rPr lang="cs-CZ" dirty="0"/>
              <a:t> [online]. [cit. 3.5.2013]. Dostupný na WWW: http://cs.wikipedia.org/wiki/Soubor:Sonar_Principle-cs.svg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Galerie MS Office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AUTOR NEUVEDEN. Neklidná planeta Země [online]. [cit. 14.5.2013].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druidova.mysteria.cz/UKAZY_VE_VESMIRU/Neklidna_Zeme/NEKLIDNA%20ZEME.htm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pt-BR" dirty="0"/>
              <a:t>AUTOR NEUVEDEN. www.oskole.sk [online]. [cit. 14.5.2013]. Dostupný na WWW: http://druidova.mysteria.cz/UKAZY_VE_VESMIRU/Neklidna_Zeme/NEKLIDNA%20ZEME.htm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1129</TotalTime>
  <Words>819</Words>
  <Application>Microsoft Office PowerPoint</Application>
  <PresentationFormat>Předvádění na obrazovce (4:3)</PresentationFormat>
  <Paragraphs>228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104</cp:revision>
  <dcterms:created xsi:type="dcterms:W3CDTF">2010-11-01T23:40:31Z</dcterms:created>
  <dcterms:modified xsi:type="dcterms:W3CDTF">2013-05-16T08:45:31Z</dcterms:modified>
</cp:coreProperties>
</file>