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491270-FC52-4D38-8857-FDB3BDC3FFE1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64FD4-728A-48B3-AEBF-AE6DD51DDB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451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B04CF22-0C1F-4547-B5C4-EAF990056D3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88640"/>
            <a:ext cx="7851648" cy="1828800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Question and negative in present simple</a:t>
            </a:r>
            <a:endParaRPr lang="en-GB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7854696" cy="3240360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ZŠ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VY_32_INOVACE_AJ.7.A+B.02_question_and_negative_in_present_simple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negative in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Otázka a zápor v přítomném čase prostém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7.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rok:2011/2012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14.10. 2011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72894" y="1916832"/>
            <a:ext cx="8624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/>
              <a:t>Anotace: </a:t>
            </a:r>
            <a:r>
              <a:rPr lang="cs-CZ" sz="1600" dirty="0" smtClean="0"/>
              <a:t>Materiál  je určen pro žáky 7. ročníku a slouží k zopakování a procvičení tvorby otázky </a:t>
            </a:r>
          </a:p>
          <a:p>
            <a:pPr algn="ctr"/>
            <a:r>
              <a:rPr lang="cs-CZ" sz="1600" dirty="0" smtClean="0"/>
              <a:t>a záporu v přítomném čase prostém.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QUESTION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572811"/>
          </a:xfrm>
        </p:spPr>
        <p:txBody>
          <a:bodyPr/>
          <a:lstStyle/>
          <a:p>
            <a:pPr algn="ctr"/>
            <a:r>
              <a:rPr lang="cs-CZ" b="1" dirty="0" smtClean="0"/>
              <a:t>TO BE</a:t>
            </a:r>
          </a:p>
          <a:p>
            <a:pPr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628800"/>
            <a:ext cx="3499048" cy="716827"/>
          </a:xfrm>
        </p:spPr>
        <p:txBody>
          <a:bodyPr/>
          <a:lstStyle/>
          <a:p>
            <a:r>
              <a:rPr lang="cs-CZ" b="1" dirty="0" smtClean="0"/>
              <a:t>OTHER VERBS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204864"/>
            <a:ext cx="2984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I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204864"/>
            <a:ext cx="6335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0000"/>
                </a:solidFill>
              </a:rPr>
              <a:t>am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708920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2708920"/>
            <a:ext cx="6286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212976"/>
            <a:ext cx="15404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He, </a:t>
            </a:r>
            <a:r>
              <a:rPr lang="cs-CZ" sz="2600" dirty="0" err="1" smtClean="0"/>
              <a:t>she</a:t>
            </a:r>
            <a:r>
              <a:rPr lang="cs-CZ" sz="2600" dirty="0" smtClean="0"/>
              <a:t> </a:t>
            </a:r>
            <a:r>
              <a:rPr lang="cs-CZ" sz="2600" dirty="0" err="1" smtClean="0"/>
              <a:t>it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212976"/>
            <a:ext cx="4138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0000"/>
                </a:solidFill>
              </a:rPr>
              <a:t>is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861048"/>
            <a:ext cx="6612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3861048"/>
            <a:ext cx="7200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365104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4365104"/>
            <a:ext cx="6286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869160"/>
            <a:ext cx="90441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They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4869160"/>
            <a:ext cx="6286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3068960"/>
            <a:ext cx="6046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?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72162" y="2204863"/>
            <a:ext cx="13527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I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72162" y="2708920"/>
            <a:ext cx="17754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64591" y="3212975"/>
            <a:ext cx="20419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He, </a:t>
            </a:r>
            <a:r>
              <a:rPr lang="cs-CZ" sz="2600" dirty="0" err="1" smtClean="0"/>
              <a:t>she</a:t>
            </a:r>
            <a:r>
              <a:rPr lang="cs-CZ" sz="2600" dirty="0" smtClean="0"/>
              <a:t>, </a:t>
            </a:r>
            <a:r>
              <a:rPr lang="cs-CZ" sz="2600" dirty="0" err="1" smtClean="0"/>
              <a:t>it</a:t>
            </a:r>
            <a:r>
              <a:rPr lang="cs-CZ" sz="2600" dirty="0" smtClean="0"/>
              <a:t> go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89454" y="3231422"/>
            <a:ext cx="4796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es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943148" y="3222727"/>
            <a:ext cx="7553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/>
              <a:t>o</a:t>
            </a:r>
            <a:r>
              <a:rPr lang="cs-CZ" sz="2600" dirty="0" err="1" smtClean="0"/>
              <a:t>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64591" y="3861047"/>
            <a:ext cx="17073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30511" y="4348078"/>
            <a:ext cx="17754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84638" y="4869160"/>
            <a:ext cx="19505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They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28075" y="2216477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17353" y="2720532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05844" y="3212976"/>
            <a:ext cx="10663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DOES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82202" y="3801511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898072" y="4348077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82202" y="4869160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569071" y="3068960"/>
            <a:ext cx="6046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?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21965E-6 L -0.02622 0.02312 C -0.03177 0.02844 -0.03993 0.03144 -0.04844 0.03144 C -0.05816 0.03144 -0.06597 0.02844 -0.07153 0.02312 L -0.09757 4.21965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79191E-6 L -0.0368 0.03075 C -0.04461 0.03769 -0.0559 0.04185 -0.06788 0.04185 C -0.08159 0.04185 -0.09253 0.03769 -0.10017 0.03075 L -0.1368 -1.79191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0601 L -0.05487 0.04416 C -0.06615 0.05271 -0.08351 0.05849 -0.10122 0.05849 C -0.12153 0.05849 -0.13785 0.05271 -0.14914 0.04416 L -0.20365 0.00601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457E-6 L -0.04028 0.03006 C -0.04896 0.03722 -0.06128 0.04208 -0.07448 0.04208 C -0.08958 0.04208 -0.10121 0.03722 -0.10989 0.03006 L -0.14965 2.77457E-6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0.00601 L -0.03889 0.0289 C -0.04705 0.03422 -0.0592 0.03745 -0.07188 0.03745 C -0.08629 0.03745 -0.09792 0.03422 -0.10608 0.0289 L -0.14462 0.00601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96532E-6 L -0.04114 0.03815 C -0.04965 0.04717 -0.0625 0.05248 -0.07586 0.05248 C -0.09114 0.05248 -0.1033 0.04717 -0.1118 0.03815 L -0.1526 1.96532E-6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  <p:bldP spid="17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NEGATIVE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TO BE</a:t>
            </a:r>
          </a:p>
          <a:p>
            <a:pPr marL="0" indent="0">
              <a:buNone/>
            </a:pPr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You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smtClean="0"/>
              <a:t>He, </a:t>
            </a:r>
            <a:r>
              <a:rPr lang="cs-CZ" sz="2800" dirty="0" err="1" smtClean="0"/>
              <a:t>she</a:t>
            </a:r>
            <a:r>
              <a:rPr lang="cs-CZ" sz="2800" dirty="0" smtClean="0"/>
              <a:t>,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We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err="1" smtClean="0"/>
              <a:t>You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err="1" smtClean="0"/>
              <a:t>They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28795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OTHER VERBS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276872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83627" y="2675337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58811" y="3167780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97224" y="3962617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83627" y="4418825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4130" y="4911268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3563" y="2276870"/>
            <a:ext cx="2984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I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77312" y="2276868"/>
            <a:ext cx="116371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08442" y="2276869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20476" y="2800564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3565" y="2780248"/>
            <a:ext cx="116371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44053" y="2769312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11124" y="3261758"/>
            <a:ext cx="163352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He, </a:t>
            </a:r>
            <a:r>
              <a:rPr lang="cs-CZ" sz="2600" dirty="0" err="1" smtClean="0"/>
              <a:t>she</a:t>
            </a:r>
            <a:r>
              <a:rPr lang="cs-CZ" sz="2600" dirty="0" smtClean="0"/>
              <a:t>, </a:t>
            </a:r>
            <a:r>
              <a:rPr lang="cs-CZ" sz="2600" dirty="0" err="1" smtClean="0"/>
              <a:t>it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797" y="3261758"/>
            <a:ext cx="12955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oesn´t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51096" y="3272691"/>
            <a:ext cx="5259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go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4085" y="3261755"/>
            <a:ext cx="4796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es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11124" y="3940055"/>
            <a:ext cx="6612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2970" y="3902857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64058" y="3902856"/>
            <a:ext cx="10787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20476" y="4389447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72331" y="4412973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46632" y="4400096"/>
            <a:ext cx="10787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86628" y="4881890"/>
            <a:ext cx="90441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They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71921" y="4881890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640081" y="4880455"/>
            <a:ext cx="10787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25925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3" grpId="0"/>
      <p:bldP spid="16" grpId="0"/>
      <p:bldP spid="18" grpId="0"/>
      <p:bldP spid="20" grpId="0"/>
      <p:bldP spid="22" grpId="0"/>
      <p:bldP spid="25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b="1" dirty="0" smtClean="0"/>
              <a:t>PRACTICE – fill in the missing form of „to be“ , make questions and negatives</a:t>
            </a:r>
            <a:endParaRPr lang="en-GB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2400" dirty="0" smtClean="0"/>
              <a:t>All my friends ………. in the playground.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You ………. from Britain.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It ………. from America.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We ………. at school.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The pens </a:t>
            </a:r>
            <a:r>
              <a:rPr lang="en-GB" sz="2400" smtClean="0"/>
              <a:t>………. in </a:t>
            </a:r>
            <a:r>
              <a:rPr lang="en-GB" sz="2400" dirty="0" smtClean="0"/>
              <a:t>the bag.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Tom ………. a footballer.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Emma ………. a good student.</a:t>
            </a:r>
            <a:endParaRPr lang="cs-CZ" sz="2400" dirty="0" smtClean="0"/>
          </a:p>
          <a:p>
            <a:pPr>
              <a:lnSpc>
                <a:spcPct val="120000"/>
              </a:lnSpc>
            </a:pPr>
            <a:r>
              <a:rPr lang="en-GB" sz="2400" dirty="0" smtClean="0"/>
              <a:t>The books ………. on the table.</a:t>
            </a:r>
            <a:endParaRPr lang="cs-CZ" sz="2400" dirty="0" smtClean="0"/>
          </a:p>
          <a:p>
            <a:pPr>
              <a:lnSpc>
                <a:spcPct val="120000"/>
              </a:lnSpc>
            </a:pPr>
            <a:r>
              <a:rPr lang="en-GB" sz="2400" dirty="0" smtClean="0"/>
              <a:t>My favourite lesson ………. History.</a:t>
            </a:r>
            <a:endParaRPr lang="cs-CZ" sz="2400" dirty="0" smtClean="0"/>
          </a:p>
          <a:p>
            <a:pPr>
              <a:lnSpc>
                <a:spcPct val="120000"/>
              </a:lnSpc>
            </a:pPr>
            <a:r>
              <a:rPr lang="cs-CZ" sz="2400" dirty="0" err="1" smtClean="0"/>
              <a:t>They</a:t>
            </a:r>
            <a:r>
              <a:rPr lang="cs-CZ" sz="2400" dirty="0" smtClean="0"/>
              <a:t> ………. </a:t>
            </a:r>
            <a:r>
              <a:rPr lang="cs-CZ" sz="2400" dirty="0"/>
              <a:t>n</a:t>
            </a:r>
            <a:r>
              <a:rPr lang="cs-CZ" sz="2400" dirty="0" smtClean="0"/>
              <a:t>ice.</a:t>
            </a:r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9913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smtClean="0"/>
              <a:t>PRACTICE – fill in the correct form of the verb, make questions and negatives</a:t>
            </a:r>
            <a:endParaRPr lang="en-GB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200" dirty="0" smtClean="0"/>
              <a:t>I …………… at school. (have lunch)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My dad …………… in the evening. (watch TV)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We …………… a book once a week. (read)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They …………… their grandma every Saturday. (help)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She …………… swimming every Sunday. (go)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I …………… PC games every day. (play)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We …………… at six. (get up)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My brother ………. to bed at eight o´clock. (go)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She …………… in a bank. (work)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6873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smtClean="0"/>
              <a:t>PRACTICE – fill in the correct form of the verb, make questions and negatives</a:t>
            </a:r>
            <a:endParaRPr lang="en-GB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Lucia ……………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cinema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weekend</a:t>
            </a:r>
            <a:r>
              <a:rPr lang="cs-CZ" sz="2400" dirty="0" smtClean="0"/>
              <a:t>. (go)</a:t>
            </a:r>
          </a:p>
          <a:p>
            <a:r>
              <a:rPr lang="cs-CZ" sz="2400" dirty="0" smtClean="0"/>
              <a:t>Robert ……………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kitchen</a:t>
            </a:r>
            <a:r>
              <a:rPr lang="cs-CZ" sz="2400" dirty="0" smtClean="0"/>
              <a:t>. (</a:t>
            </a:r>
            <a:r>
              <a:rPr lang="cs-CZ" sz="2400" dirty="0" err="1" smtClean="0"/>
              <a:t>be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He ……………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. (</a:t>
            </a:r>
            <a:r>
              <a:rPr lang="cs-CZ" sz="2400" dirty="0" err="1" smtClean="0"/>
              <a:t>like</a:t>
            </a:r>
            <a:r>
              <a:rPr lang="cs-CZ" sz="2400" dirty="0" smtClean="0"/>
              <a:t>)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dinner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Sunday</a:t>
            </a:r>
            <a:r>
              <a:rPr lang="cs-CZ" sz="2400" dirty="0" smtClean="0"/>
              <a:t>. (</a:t>
            </a:r>
            <a:r>
              <a:rPr lang="cs-CZ" sz="2400" dirty="0" err="1" smtClean="0"/>
              <a:t>cook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Emma ……………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 (</a:t>
            </a:r>
            <a:r>
              <a:rPr lang="cs-CZ" sz="2400" dirty="0" err="1" smtClean="0"/>
              <a:t>be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Her </a:t>
            </a:r>
            <a:r>
              <a:rPr lang="cs-CZ" sz="2400" dirty="0" err="1" smtClean="0"/>
              <a:t>name</a:t>
            </a:r>
            <a:r>
              <a:rPr lang="cs-CZ" sz="2400" dirty="0" smtClean="0"/>
              <a:t> …………… Susan. (</a:t>
            </a:r>
            <a:r>
              <a:rPr lang="cs-CZ" sz="2400" dirty="0" err="1" smtClean="0"/>
              <a:t>be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hamsters</a:t>
            </a:r>
            <a:r>
              <a:rPr lang="cs-CZ" sz="2400" dirty="0" smtClean="0"/>
              <a:t>. (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I …………… a </a:t>
            </a:r>
            <a:r>
              <a:rPr lang="cs-CZ" sz="2400" dirty="0" err="1" smtClean="0"/>
              <a:t>book</a:t>
            </a:r>
            <a:r>
              <a:rPr lang="cs-CZ" sz="2400" dirty="0" smtClean="0"/>
              <a:t> </a:t>
            </a:r>
            <a:r>
              <a:rPr lang="cs-CZ" sz="2400" dirty="0" err="1" smtClean="0"/>
              <a:t>before</a:t>
            </a:r>
            <a:r>
              <a:rPr lang="cs-CZ" sz="2400" dirty="0" smtClean="0"/>
              <a:t> I ……………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bed</a:t>
            </a:r>
            <a:r>
              <a:rPr lang="cs-CZ" sz="2400" dirty="0" smtClean="0"/>
              <a:t>. (</a:t>
            </a:r>
            <a:r>
              <a:rPr lang="cs-CZ" sz="2400" dirty="0" err="1" smtClean="0"/>
              <a:t>read</a:t>
            </a:r>
            <a:r>
              <a:rPr lang="cs-CZ" sz="2400" dirty="0" smtClean="0"/>
              <a:t>, go)</a:t>
            </a:r>
          </a:p>
          <a:p>
            <a:r>
              <a:rPr lang="cs-CZ" sz="2400" dirty="0" smtClean="0"/>
              <a:t>He …………… blue </a:t>
            </a:r>
            <a:r>
              <a:rPr lang="cs-CZ" sz="2400" dirty="0" err="1" smtClean="0"/>
              <a:t>jeans</a:t>
            </a:r>
            <a:r>
              <a:rPr lang="cs-CZ" sz="2400" dirty="0" smtClean="0"/>
              <a:t>. (</a:t>
            </a:r>
            <a:r>
              <a:rPr lang="cs-CZ" sz="2400" dirty="0" err="1" smtClean="0"/>
              <a:t>wear</a:t>
            </a:r>
            <a:r>
              <a:rPr lang="cs-CZ" sz="2400" dirty="0" smtClean="0"/>
              <a:t>)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Wednesday</a:t>
            </a:r>
            <a:r>
              <a:rPr lang="cs-CZ" sz="2400" dirty="0" smtClean="0"/>
              <a:t>. (play)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078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vysvětlení tvorby otázky a záporu v přítomném čase prostém, je zaměřen především na zdůraznění rozdílů mezi tvorbou otázky a záporu u slovesa být a u ostatních sloves</a:t>
            </a:r>
          </a:p>
          <a:p>
            <a:r>
              <a:rPr lang="cs-CZ" dirty="0" smtClean="0"/>
              <a:t>3. – 5. </a:t>
            </a:r>
            <a:r>
              <a:rPr lang="cs-CZ" dirty="0" err="1" smtClean="0"/>
              <a:t>slide</a:t>
            </a:r>
            <a:r>
              <a:rPr lang="cs-CZ" dirty="0" smtClean="0"/>
              <a:t> slouží k procvičení (3. </a:t>
            </a:r>
            <a:r>
              <a:rPr lang="cs-CZ" dirty="0" err="1" smtClean="0"/>
              <a:t>slide</a:t>
            </a:r>
            <a:r>
              <a:rPr lang="cs-CZ" dirty="0" smtClean="0"/>
              <a:t> je zaměřen pouze na sloveso být, 4. na slovesa kromě sloves být a 5. je kombinací)</a:t>
            </a:r>
          </a:p>
          <a:p>
            <a:r>
              <a:rPr lang="cs-CZ" dirty="0" smtClean="0"/>
              <a:t>Materiál lze použít i k zopakování dané látky</a:t>
            </a:r>
          </a:p>
          <a:p>
            <a:r>
              <a:rPr lang="cs-CZ" dirty="0" smtClean="0"/>
              <a:t>Materiál lze použít i pro </a:t>
            </a:r>
            <a:r>
              <a:rPr lang="cs-CZ" smtClean="0"/>
              <a:t>jiné ročníky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6059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162</TotalTime>
  <Words>524</Words>
  <Application>Microsoft Office PowerPoint</Application>
  <PresentationFormat>Předvádění na obrazovce (4:3)</PresentationFormat>
  <Paragraphs>113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Question and negative in present simple</vt:lpstr>
      <vt:lpstr>QUESTION</vt:lpstr>
      <vt:lpstr>NEGATIVE</vt:lpstr>
      <vt:lpstr>PRACTICE – fill in the missing form of „to be“ , make questions and negatives</vt:lpstr>
      <vt:lpstr>PRACTICE – fill in the correct form of the verb, make questions and negatives</vt:lpstr>
      <vt:lpstr>PRACTICE – fill in the correct form of the verb, make questions and negatives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 and negative in present simple</dc:title>
  <dc:creator>Lenočka</dc:creator>
  <cp:lastModifiedBy>dana</cp:lastModifiedBy>
  <cp:revision>25</cp:revision>
  <dcterms:created xsi:type="dcterms:W3CDTF">2011-10-10T17:44:22Z</dcterms:created>
  <dcterms:modified xsi:type="dcterms:W3CDTF">2012-03-14T11:09:35Z</dcterms:modified>
</cp:coreProperties>
</file>