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2" r:id="rId3"/>
    <p:sldId id="264" r:id="rId4"/>
    <p:sldId id="266" r:id="rId5"/>
    <p:sldId id="265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VY_32_INOVACE_08_Vyvození </a:t>
          </a:r>
          <a:r>
            <a:rPr lang="cs-CZ" sz="1600" baseline="0" dirty="0" smtClean="0">
              <a:solidFill>
                <a:schemeClr val="tx2"/>
              </a:solidFill>
            </a:rPr>
            <a:t>písmene P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VY_32_INOVACE_08_Vyvození </a:t>
          </a:r>
          <a:r>
            <a:rPr lang="cs-CZ" sz="1600" kern="1200" baseline="0" dirty="0" smtClean="0">
              <a:solidFill>
                <a:schemeClr val="tx2"/>
              </a:solidFill>
            </a:rPr>
            <a:t>písmene P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670442605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září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P, p </a:t>
            </a:r>
            <a:endParaRPr lang="cs-CZ" dirty="0"/>
          </a:p>
          <a:p>
            <a:r>
              <a:rPr lang="cs-CZ" dirty="0" smtClean="0"/>
              <a:t>Slova začínající na P, p</a:t>
            </a:r>
          </a:p>
          <a:p>
            <a:r>
              <a:rPr lang="cs-CZ" dirty="0" smtClean="0"/>
              <a:t>Jména mužská začínající na  P, p</a:t>
            </a:r>
          </a:p>
          <a:p>
            <a:r>
              <a:rPr lang="cs-CZ" dirty="0" smtClean="0"/>
              <a:t>Jména ženská začínající na P, p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7551" y="1268760"/>
            <a:ext cx="1544397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 , p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7" y="2492896"/>
            <a:ext cx="3973011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ila tupé zuby brousí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ž je změní v tenké vousy.</a:t>
            </a:r>
          </a:p>
          <a:p>
            <a:r>
              <a:rPr lang="cs-CZ" sz="2400" dirty="0" smtClean="0"/>
              <a:t>Divoch větřík vousy sfoukne,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ísmeno </a:t>
            </a:r>
            <a:r>
              <a:rPr lang="cs-CZ" sz="2400" b="1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 na nás koukne.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7551" y="5373216"/>
            <a:ext cx="600055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Znáš nějaká slova začínající písmenem </a:t>
            </a:r>
            <a:r>
              <a:rPr lang="cs-CZ" sz="2400" b="1" dirty="0" smtClean="0">
                <a:solidFill>
                  <a:srgbClr val="FF0000"/>
                </a:solidFill>
              </a:rPr>
              <a:t>P, p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QUWOLO4I\MP9003028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04" y="1556792"/>
            <a:ext cx="3961168" cy="31851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558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982951"/>
            <a:ext cx="304589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L A C H E T N I C 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2982951"/>
            <a:ext cx="162615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Ó R E K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2200" y="2982951"/>
            <a:ext cx="152349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O S E L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5805264"/>
            <a:ext cx="263924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R Á Z D N I N Y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22903" y="5838653"/>
            <a:ext cx="154016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O Š T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36201" y="5805263"/>
            <a:ext cx="123309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Y S K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KRQG906E\MC9002341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46" y="602285"/>
            <a:ext cx="2616702" cy="238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ISMISQ4N\MP9003878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899" y="571097"/>
            <a:ext cx="1842175" cy="236305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KRQG906E\MM90023625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659" y="815904"/>
            <a:ext cx="2160240" cy="195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ISMISQ4N\MC9002305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57" y="3573938"/>
            <a:ext cx="2302428" cy="194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HDUDHOUC\MC9002937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434" y="3789040"/>
            <a:ext cx="2498717" cy="1734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79DK2HO5\MC9002901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659" y="3654836"/>
            <a:ext cx="2416748" cy="1960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041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5013176"/>
            <a:ext cx="1790362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 E T R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76056" y="5013176"/>
            <a:ext cx="2196370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 E T R A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ucitel\AppData\Local\Microsoft\Windows\Temporary Internet Files\Content.IE5\RO91NVQU\MP9004483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24744"/>
            <a:ext cx="2808312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XY2LZRE6\MP90044222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24744"/>
            <a:ext cx="3456384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11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37927"/>
            <a:ext cx="670363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Znáš nějaká další vlastní jména na písmeno </a:t>
            </a:r>
            <a:r>
              <a:rPr lang="cs-CZ" sz="2400" b="1" dirty="0" smtClean="0">
                <a:solidFill>
                  <a:srgbClr val="FF0000"/>
                </a:solidFill>
              </a:rPr>
              <a:t>P , p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5434" y="1665393"/>
            <a:ext cx="192931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 U Ž S K Á: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416534"/>
            <a:ext cx="216065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 A N K R Á C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140968"/>
            <a:ext cx="175516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 A T R I K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933056"/>
            <a:ext cx="149419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 A V E L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653136"/>
            <a:ext cx="262386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 R A V O S L A V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5301208"/>
            <a:ext cx="189224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 R O K O P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5949280"/>
            <a:ext cx="209704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 Ř E M Y S L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27902" y="1665393"/>
            <a:ext cx="182498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2203" y="2416534"/>
            <a:ext cx="218797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A T R I C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2203" y="3140968"/>
            <a:ext cx="150566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A V L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2203" y="3789040"/>
            <a:ext cx="200580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A V L Í N A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657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1464</TotalTime>
  <Words>251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137</cp:revision>
  <dcterms:created xsi:type="dcterms:W3CDTF">2011-06-29T08:37:16Z</dcterms:created>
  <dcterms:modified xsi:type="dcterms:W3CDTF">2012-12-07T04:22:21Z</dcterms:modified>
</cp:coreProperties>
</file>