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VY_32_INOVACE_11_Vyvození </a:t>
          </a:r>
          <a:r>
            <a:rPr lang="cs-CZ" sz="1600" baseline="0" dirty="0" smtClean="0">
              <a:solidFill>
                <a:schemeClr val="tx2"/>
              </a:solidFill>
            </a:rPr>
            <a:t>písmene O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VY_32_INOVACE_11_Vyvození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32519043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O, o</a:t>
            </a:r>
            <a:endParaRPr lang="cs-CZ" dirty="0"/>
          </a:p>
          <a:p>
            <a:r>
              <a:rPr lang="cs-CZ" dirty="0" smtClean="0"/>
              <a:t>Slova začínající na  O, o </a:t>
            </a:r>
          </a:p>
          <a:p>
            <a:r>
              <a:rPr lang="cs-CZ" dirty="0" smtClean="0"/>
              <a:t>Jména mužská začínající na  O, o </a:t>
            </a:r>
          </a:p>
          <a:p>
            <a:r>
              <a:rPr lang="cs-CZ" dirty="0" smtClean="0"/>
              <a:t>Jména ženská začínající na  O, o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1185133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 , 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492896"/>
            <a:ext cx="3236912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večky pasou se samy,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ehňátko drží se mámy.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vce se t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čí,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a z něh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 nespustí 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či.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581128"/>
            <a:ext cx="614213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nějaké slovo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O , o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9SW2OSD7\MC900319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43147"/>
            <a:ext cx="3600399" cy="293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96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212976"/>
            <a:ext cx="175259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K O U N 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9GEVTGUP\MC9000572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02" y="1412776"/>
            <a:ext cx="181051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SGQ6RQRT\MC9001495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98" y="1127683"/>
            <a:ext cx="2340321" cy="190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3212976"/>
            <a:ext cx="16628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K R U 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ucitel\AppData\Local\Microsoft\Windows\Temporary Internet Files\Content.IE5\9GEVTGUP\MC90044133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274" y="666018"/>
            <a:ext cx="2448272" cy="2258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36274" y="3212976"/>
            <a:ext cx="269349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B R A Z O V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ucitel\AppData\Local\Microsoft\Windows\Temporary Internet Files\Content.IE5\0IM9W1L2\MP9004389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14" y="3933056"/>
            <a:ext cx="2192288" cy="161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877272"/>
            <a:ext cx="176952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Š A T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Users\ucitel\AppData\Local\Microsoft\Windows\Temporary Internet Files\Content.IE5\0IM9W1L2\MP9004023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898" y="3933056"/>
            <a:ext cx="205525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64083" y="5877272"/>
            <a:ext cx="153144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F I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ucitel\AppData\Local\Microsoft\Windows\Temporary Internet Files\Content.IE5\78ALUNZ9\MP900227717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986" y="3810535"/>
            <a:ext cx="2260848" cy="186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29986" y="5877272"/>
            <a:ext cx="163968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V O C E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39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9SW2OSD7\MP900442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22795"/>
            <a:ext cx="2355726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73188" y="4941167"/>
            <a:ext cx="187262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N D Ř E J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ucitel\AppData\Local\Microsoft\Windows\Temporary Internet Files\Content.IE5\XAAWPD66\MP9004422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22795"/>
            <a:ext cx="3456384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4941167"/>
            <a:ext cx="23637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L D Ř I Š K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36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556792"/>
            <a:ext cx="78216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nějaké další vlastní jméno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O, o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 U Ž S K Á: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140968"/>
            <a:ext cx="216469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L D Ř I C H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9040"/>
            <a:ext cx="13213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L E G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509120"/>
            <a:ext cx="176785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L I V E R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124755"/>
            <a:ext cx="160537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S K A R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805264"/>
            <a:ext cx="189308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T A K A R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2420888"/>
            <a:ext cx="16890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T M A R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140968"/>
            <a:ext cx="10203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 T 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61905" y="4356133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81408" y="5124756"/>
            <a:ext cx="133280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L G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81408" y="5805263"/>
            <a:ext cx="171585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T Ý L I E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93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1621</TotalTime>
  <Words>237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153</cp:revision>
  <dcterms:created xsi:type="dcterms:W3CDTF">2011-06-29T08:37:16Z</dcterms:created>
  <dcterms:modified xsi:type="dcterms:W3CDTF">2012-12-07T04:24:30Z</dcterms:modified>
</cp:coreProperties>
</file>