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VY_32_INOVACE_19_20_ Opakování - desetinná čísla 4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07B92A-116D-46CA-A412-86FC154F5CF0}" type="presOf" srcId="{FFA013E9-5C5D-404D-8688-08171EA7A387}" destId="{E1DA18CB-4B0A-4D0C-9459-15C4B327891F}" srcOrd="0" destOrd="0" presId="urn:microsoft.com/office/officeart/2005/8/layout/target3"/>
    <dgm:cxn modelId="{94BF7460-3175-4788-B069-CA8EB7F692AE}" type="presOf" srcId="{D9242A4C-F33A-42E2-BFA4-EC80805DCD32}" destId="{5A434D34-FA65-40B0-A4CE-3A1E2B14A215}" srcOrd="1" destOrd="0" presId="urn:microsoft.com/office/officeart/2005/8/layout/target3"/>
    <dgm:cxn modelId="{F8BEB658-386D-4595-9E4C-AA990D250343}" type="presOf" srcId="{A4836DAF-3E6B-4198-A089-B3C0D0384F2B}" destId="{4F0AD45D-7E6A-4C4A-90DF-90E27C4B175D}" srcOrd="0" destOrd="0" presId="urn:microsoft.com/office/officeart/2005/8/layout/target3"/>
    <dgm:cxn modelId="{144B3086-BA50-47AD-B0C0-E01E45450C6D}" type="presOf" srcId="{ABD4D77B-BA54-4DFB-A762-4C734220F9AA}" destId="{A6703DA5-6D74-4C8B-9C82-31DC93531BC2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AB7F0211-F909-409B-9BAD-5A358E460418}" type="presOf" srcId="{1D895EAB-76A7-41C6-9C6C-7D303AD4C23C}" destId="{347D85BD-7382-4413-9298-D06CC996458A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D3D0803A-4020-4767-BF16-E121FD4E57AB}" type="presOf" srcId="{DAAD5A11-3EBC-47AE-AB1C-4F1B938732A7}" destId="{2D933DCE-BBEA-46A5-98BC-CA41A7DBB761}" srcOrd="0" destOrd="0" presId="urn:microsoft.com/office/officeart/2005/8/layout/target3"/>
    <dgm:cxn modelId="{D057B18F-297A-4C9B-A13B-61229DBBF801}" type="presOf" srcId="{D9242A4C-F33A-42E2-BFA4-EC80805DCD32}" destId="{7DDB6D97-C311-42E1-B77C-B194BAE75773}" srcOrd="0" destOrd="0" presId="urn:microsoft.com/office/officeart/2005/8/layout/target3"/>
    <dgm:cxn modelId="{13802275-341B-4E4A-822D-1CE7EA48A485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A95BAF50-F59E-41DB-B872-B2ABE02704B7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6E6D682B-4323-4833-9966-53CFDDECC941}" type="presOf" srcId="{1D895EAB-76A7-41C6-9C6C-7D303AD4C23C}" destId="{94413E88-B296-45A5-9057-6B5765B63A8F}" srcOrd="1" destOrd="0" presId="urn:microsoft.com/office/officeart/2005/8/layout/target3"/>
    <dgm:cxn modelId="{C7518AD0-4B8B-43DC-9F50-CF580EA22C9B}" type="presOf" srcId="{A4836DAF-3E6B-4198-A089-B3C0D0384F2B}" destId="{36B74B1E-3C18-4C06-BA03-CB2EB266F8FF}" srcOrd="1" destOrd="0" presId="urn:microsoft.com/office/officeart/2005/8/layout/target3"/>
    <dgm:cxn modelId="{1F9D6D7B-387B-432F-8685-32EBD790B5BF}" type="presParOf" srcId="{2D933DCE-BBEA-46A5-98BC-CA41A7DBB761}" destId="{D3A73299-62A4-4767-8E25-C16133A0B902}" srcOrd="0" destOrd="0" presId="urn:microsoft.com/office/officeart/2005/8/layout/target3"/>
    <dgm:cxn modelId="{9222E4A6-060F-48E0-853E-5E1EB1B34CB7}" type="presParOf" srcId="{2D933DCE-BBEA-46A5-98BC-CA41A7DBB761}" destId="{EE30B2AF-DDC9-42DB-9092-5595C6257A57}" srcOrd="1" destOrd="0" presId="urn:microsoft.com/office/officeart/2005/8/layout/target3"/>
    <dgm:cxn modelId="{59F874D7-0083-4C17-A283-C11BA2403CE4}" type="presParOf" srcId="{2D933DCE-BBEA-46A5-98BC-CA41A7DBB761}" destId="{E1DA18CB-4B0A-4D0C-9459-15C4B327891F}" srcOrd="2" destOrd="0" presId="urn:microsoft.com/office/officeart/2005/8/layout/target3"/>
    <dgm:cxn modelId="{EF0F4664-AD9C-4829-8DEC-45BEE68AA873}" type="presParOf" srcId="{2D933DCE-BBEA-46A5-98BC-CA41A7DBB761}" destId="{29996EEB-8589-4AED-9C98-E2204A026234}" srcOrd="3" destOrd="0" presId="urn:microsoft.com/office/officeart/2005/8/layout/target3"/>
    <dgm:cxn modelId="{18CCEF14-F128-4DD3-AC72-5A4BBBEED5C9}" type="presParOf" srcId="{2D933DCE-BBEA-46A5-98BC-CA41A7DBB761}" destId="{056AE7B2-579D-40D1-A57C-4E33BFED76BE}" srcOrd="4" destOrd="0" presId="urn:microsoft.com/office/officeart/2005/8/layout/target3"/>
    <dgm:cxn modelId="{2F025AE2-1A5D-4044-B9E2-EEC8D1AA0BCC}" type="presParOf" srcId="{2D933DCE-BBEA-46A5-98BC-CA41A7DBB761}" destId="{4F0AD45D-7E6A-4C4A-90DF-90E27C4B175D}" srcOrd="5" destOrd="0" presId="urn:microsoft.com/office/officeart/2005/8/layout/target3"/>
    <dgm:cxn modelId="{D3AA75CF-79BD-41A7-89F5-71567D052555}" type="presParOf" srcId="{2D933DCE-BBEA-46A5-98BC-CA41A7DBB761}" destId="{1804A346-BBD3-438B-AE0F-7BEBB1E2AF96}" srcOrd="6" destOrd="0" presId="urn:microsoft.com/office/officeart/2005/8/layout/target3"/>
    <dgm:cxn modelId="{9FAB533E-78B0-4508-929B-D30D55229EF6}" type="presParOf" srcId="{2D933DCE-BBEA-46A5-98BC-CA41A7DBB761}" destId="{60CB9877-708D-4C64-AA73-CFD3F3076BC2}" srcOrd="7" destOrd="0" presId="urn:microsoft.com/office/officeart/2005/8/layout/target3"/>
    <dgm:cxn modelId="{E8FAB66B-005F-4586-825B-8905A3BAFC79}" type="presParOf" srcId="{2D933DCE-BBEA-46A5-98BC-CA41A7DBB761}" destId="{347D85BD-7382-4413-9298-D06CC996458A}" srcOrd="8" destOrd="0" presId="urn:microsoft.com/office/officeart/2005/8/layout/target3"/>
    <dgm:cxn modelId="{3277C51D-2F72-4431-81EA-BFD2C062CFD5}" type="presParOf" srcId="{2D933DCE-BBEA-46A5-98BC-CA41A7DBB761}" destId="{C4DD5B9C-4D9E-449D-A063-107A759DF3D1}" srcOrd="9" destOrd="0" presId="urn:microsoft.com/office/officeart/2005/8/layout/target3"/>
    <dgm:cxn modelId="{88AAA8E6-6DA1-4513-854D-0EDF6B5D26A8}" type="presParOf" srcId="{2D933DCE-BBEA-46A5-98BC-CA41A7DBB761}" destId="{CD515E15-5457-47F2-8109-A2A59D66C930}" srcOrd="10" destOrd="0" presId="urn:microsoft.com/office/officeart/2005/8/layout/target3"/>
    <dgm:cxn modelId="{3E580AB2-B2BE-4AB4-B771-B7AAA38CB5EC}" type="presParOf" srcId="{2D933DCE-BBEA-46A5-98BC-CA41A7DBB761}" destId="{7DDB6D97-C311-42E1-B77C-B194BAE75773}" srcOrd="11" destOrd="0" presId="urn:microsoft.com/office/officeart/2005/8/layout/target3"/>
    <dgm:cxn modelId="{F491FFAB-F020-4670-8376-773B50C42AAB}" type="presParOf" srcId="{2D933DCE-BBEA-46A5-98BC-CA41A7DBB761}" destId="{DE2B4424-17B1-4404-A13F-04051C43B79D}" srcOrd="12" destOrd="0" presId="urn:microsoft.com/office/officeart/2005/8/layout/target3"/>
    <dgm:cxn modelId="{EE2F5F6A-4DCF-4561-A261-B0446C43DE49}" type="presParOf" srcId="{2D933DCE-BBEA-46A5-98BC-CA41A7DBB761}" destId="{555607BD-8A1D-4EBB-825A-8C74A1FB0FFC}" srcOrd="13" destOrd="0" presId="urn:microsoft.com/office/officeart/2005/8/layout/target3"/>
    <dgm:cxn modelId="{A8B68AAB-B983-49B0-8DD1-9F2625A4DB03}" type="presParOf" srcId="{2D933DCE-BBEA-46A5-98BC-CA41A7DBB761}" destId="{AAB7E4A6-9D01-402C-9D7A-6D30767F0B58}" srcOrd="14" destOrd="0" presId="urn:microsoft.com/office/officeart/2005/8/layout/target3"/>
    <dgm:cxn modelId="{7B80E6E4-7D22-42C5-9CE3-8DC494DF488B}" type="presParOf" srcId="{2D933DCE-BBEA-46A5-98BC-CA41A7DBB761}" destId="{359A210A-E8C9-4FD6-9BC7-434F4455A6B5}" srcOrd="15" destOrd="0" presId="urn:microsoft.com/office/officeart/2005/8/layout/target3"/>
    <dgm:cxn modelId="{DE5FD8DD-AFD5-475F-A8A7-243AA6EA5297}" type="presParOf" srcId="{2D933DCE-BBEA-46A5-98BC-CA41A7DBB761}" destId="{36B74B1E-3C18-4C06-BA03-CB2EB266F8FF}" srcOrd="16" destOrd="0" presId="urn:microsoft.com/office/officeart/2005/8/layout/target3"/>
    <dgm:cxn modelId="{705AC67E-B640-416D-8178-ECCA4C586FEE}" type="presParOf" srcId="{2D933DCE-BBEA-46A5-98BC-CA41A7DBB761}" destId="{94413E88-B296-45A5-9057-6B5765B63A8F}" srcOrd="17" destOrd="0" presId="urn:microsoft.com/office/officeart/2005/8/layout/target3"/>
    <dgm:cxn modelId="{C1CC7E15-8E77-4112-946A-E4AA5CE15992}" type="presParOf" srcId="{2D933DCE-BBEA-46A5-98BC-CA41A7DBB761}" destId="{5A434D34-FA65-40B0-A4CE-3A1E2B14A215}" srcOrd="18" destOrd="0" presId="urn:microsoft.com/office/officeart/2005/8/layout/target3"/>
    <dgm:cxn modelId="{CD59DF60-4CF2-4BDD-9D89-27CEF1FE952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VY_32_INOVACE_19_20_ Opakování - desetinná čísla 4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0F3E48-2FCB-4A18-9B34-D00FBC7E73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3FC4-FABA-4428-9E20-BF4522DFC7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403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2D4AB-5B48-4DDF-B4F4-7ADBF73C767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6682F-2950-419C-9BF4-A727C4DBAA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755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2D4AB-5B48-4DDF-B4F4-7ADBF73C767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6682F-2950-419C-9BF4-A727C4DBAA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271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2D4AB-5B48-4DDF-B4F4-7ADBF73C767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6682F-2950-419C-9BF4-A727C4DBAA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4455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2D4AB-5B48-4DDF-B4F4-7ADBF73C767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6682F-2950-419C-9BF4-A727C4DBAA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949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2D4AB-5B48-4DDF-B4F4-7ADBF73C767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6682F-2950-419C-9BF4-A727C4DBAA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22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2D4AB-5B48-4DDF-B4F4-7ADBF73C767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6682F-2950-419C-9BF4-A727C4DBAA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190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2D4AB-5B48-4DDF-B4F4-7ADBF73C767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6682F-2950-419C-9BF4-A727C4DBAA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858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2D4AB-5B48-4DDF-B4F4-7ADBF73C767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6682F-2950-419C-9BF4-A727C4DBAA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655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2D4AB-5B48-4DDF-B4F4-7ADBF73C767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6682F-2950-419C-9BF4-A727C4DBAA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761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2D4AB-5B48-4DDF-B4F4-7ADBF73C767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6682F-2950-419C-9BF4-A727C4DBAA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947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2D4AB-5B48-4DDF-B4F4-7ADBF73C767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6682F-2950-419C-9BF4-A727C4DBAA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881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92D4AB-5B48-4DDF-B4F4-7ADBF73C767E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6682F-2950-419C-9BF4-A727C4DBAA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686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65231956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48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Desetinná čísla.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8817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tabulky.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0545344"/>
              </p:ext>
            </p:extLst>
          </p:nvPr>
        </p:nvGraphicFramePr>
        <p:xfrm>
          <a:off x="467540" y="2296160"/>
          <a:ext cx="8219260" cy="128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5,8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2,3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10,8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r>
                        <a:rPr lang="cs-CZ" b="1" baseline="0" dirty="0" smtClean="0"/>
                        <a:t> + 3,5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2,7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0,1</a:t>
                      </a:r>
                      <a:r>
                        <a:rPr lang="cs-CZ" b="1" baseline="0" dirty="0" smtClean="0"/>
                        <a:t>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3,3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4511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tabulky.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4574768"/>
              </p:ext>
            </p:extLst>
          </p:nvPr>
        </p:nvGraphicFramePr>
        <p:xfrm>
          <a:off x="467540" y="2296160"/>
          <a:ext cx="8219260" cy="128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2,4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7,81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9,5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6,7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5,8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6,3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2,4</a:t>
                      </a:r>
                      <a:endParaRPr lang="cs-CZ" b="1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Y – 0,6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473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5,8 . 10 – 6,2 =</a:t>
            </a:r>
          </a:p>
          <a:p>
            <a:pPr marL="0" indent="0">
              <a:buNone/>
            </a:pPr>
            <a:r>
              <a:rPr lang="cs-CZ" dirty="0" smtClean="0"/>
              <a:t>0,7 – 100 + 2,3 =</a:t>
            </a:r>
          </a:p>
          <a:p>
            <a:pPr marL="0" indent="0">
              <a:buNone/>
            </a:pPr>
            <a:r>
              <a:rPr lang="cs-CZ" dirty="0" smtClean="0"/>
              <a:t>2,2 . 1 000 – 67,8 =</a:t>
            </a:r>
          </a:p>
          <a:p>
            <a:pPr marL="0" indent="0">
              <a:buNone/>
            </a:pPr>
            <a:r>
              <a:rPr lang="cs-CZ" dirty="0" smtClean="0"/>
              <a:t>132 . 10 + 6,2 =</a:t>
            </a:r>
          </a:p>
          <a:p>
            <a:pPr marL="0" indent="0">
              <a:buNone/>
            </a:pPr>
            <a:r>
              <a:rPr lang="cs-CZ" dirty="0" smtClean="0"/>
              <a:t>1,9 . 100 – 45,8 =</a:t>
            </a:r>
          </a:p>
          <a:p>
            <a:pPr marL="0" indent="0">
              <a:buNone/>
            </a:pPr>
            <a:r>
              <a:rPr lang="cs-CZ" dirty="0" smtClean="0"/>
              <a:t>7 . 1 000 – 6 008 =</a:t>
            </a:r>
          </a:p>
          <a:p>
            <a:pPr marL="0" indent="0">
              <a:buNone/>
            </a:pPr>
            <a:r>
              <a:rPr lang="cs-CZ" dirty="0" smtClean="0"/>
              <a:t>8,8 . 10 – 65,4 =</a:t>
            </a:r>
          </a:p>
          <a:p>
            <a:pPr marL="0" indent="0">
              <a:buNone/>
            </a:pPr>
            <a:r>
              <a:rPr lang="cs-CZ" dirty="0" smtClean="0"/>
              <a:t>9,9 . 100 + 4,5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5811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Vypočítej a výsledky zaokrouhli na celky.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5,48 . 10 = </a:t>
            </a:r>
          </a:p>
          <a:p>
            <a:pPr marL="0" indent="0">
              <a:buNone/>
            </a:pPr>
            <a:r>
              <a:rPr lang="cs-CZ" dirty="0" smtClean="0"/>
              <a:t>435,987 . 100 =</a:t>
            </a:r>
          </a:p>
          <a:p>
            <a:pPr marL="0" indent="0">
              <a:buNone/>
            </a:pPr>
            <a:r>
              <a:rPr lang="cs-CZ" dirty="0" smtClean="0"/>
              <a:t>0,098 . 100 = </a:t>
            </a:r>
          </a:p>
          <a:p>
            <a:pPr marL="0" indent="0">
              <a:buNone/>
            </a:pPr>
            <a:r>
              <a:rPr lang="cs-CZ" dirty="0" smtClean="0"/>
              <a:t>5 679,7 : 100 =</a:t>
            </a:r>
          </a:p>
          <a:p>
            <a:pPr marL="0" indent="0">
              <a:buNone/>
            </a:pPr>
            <a:r>
              <a:rPr lang="cs-CZ" dirty="0" smtClean="0"/>
              <a:t>98,87 : 10 =</a:t>
            </a:r>
          </a:p>
          <a:p>
            <a:pPr marL="0" indent="0">
              <a:buNone/>
            </a:pPr>
            <a:r>
              <a:rPr lang="cs-CZ" dirty="0" smtClean="0"/>
              <a:t>342 : 100 =</a:t>
            </a:r>
          </a:p>
          <a:p>
            <a:pPr marL="0" indent="0">
              <a:buNone/>
            </a:pPr>
            <a:r>
              <a:rPr lang="cs-CZ" dirty="0" smtClean="0"/>
              <a:t>87 : 100 =</a:t>
            </a:r>
          </a:p>
          <a:p>
            <a:pPr marL="0" indent="0">
              <a:buNone/>
            </a:pPr>
            <a:r>
              <a:rPr lang="cs-CZ" dirty="0" smtClean="0"/>
              <a:t>45,8 : 10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412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1,4 . 4 + 2,1 =</a:t>
            </a:r>
          </a:p>
          <a:p>
            <a:pPr marL="0" indent="0">
              <a:buNone/>
            </a:pPr>
            <a:r>
              <a:rPr lang="cs-CZ" dirty="0" smtClean="0"/>
              <a:t>8 . 3,2 – 6,7 =</a:t>
            </a:r>
          </a:p>
          <a:p>
            <a:pPr marL="0" indent="0">
              <a:buNone/>
            </a:pPr>
            <a:r>
              <a:rPr lang="cs-CZ" dirty="0" smtClean="0"/>
              <a:t>7 . (10 . 5,6) =</a:t>
            </a:r>
          </a:p>
          <a:p>
            <a:pPr marL="0" indent="0">
              <a:buNone/>
            </a:pPr>
            <a:r>
              <a:rPr lang="cs-CZ" dirty="0" smtClean="0"/>
              <a:t>(0,09 . 100) + 6,3 =</a:t>
            </a:r>
          </a:p>
          <a:p>
            <a:pPr marL="0" indent="0">
              <a:buNone/>
            </a:pPr>
            <a:r>
              <a:rPr lang="cs-CZ" dirty="0" smtClean="0"/>
              <a:t>(7,8 . 2) + 5,4 =</a:t>
            </a:r>
          </a:p>
          <a:p>
            <a:pPr marL="0" indent="0">
              <a:buNone/>
            </a:pPr>
            <a:r>
              <a:rPr lang="cs-CZ" dirty="0" smtClean="0"/>
              <a:t>8,6 . 10 + 5 =</a:t>
            </a:r>
          </a:p>
          <a:p>
            <a:pPr marL="0" indent="0">
              <a:buNone/>
            </a:pPr>
            <a:r>
              <a:rPr lang="cs-CZ" dirty="0" smtClean="0"/>
              <a:t>9 . 10 – 84,3 =</a:t>
            </a:r>
          </a:p>
          <a:p>
            <a:pPr marL="0" indent="0">
              <a:buNone/>
            </a:pPr>
            <a:r>
              <a:rPr lang="cs-CZ" dirty="0" smtClean="0"/>
              <a:t>9,5 + 1,8 . 10 =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8147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 zpaměti.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21 : 3 =</a:t>
            </a:r>
          </a:p>
          <a:p>
            <a:pPr marL="0" indent="0">
              <a:buNone/>
            </a:pPr>
            <a:r>
              <a:rPr lang="cs-CZ" dirty="0" smtClean="0"/>
              <a:t>2,1 : 3 =</a:t>
            </a:r>
          </a:p>
          <a:p>
            <a:pPr marL="0" indent="0">
              <a:buNone/>
            </a:pPr>
            <a:r>
              <a:rPr lang="cs-CZ" dirty="0" smtClean="0"/>
              <a:t>0,21 : 3 =</a:t>
            </a:r>
          </a:p>
          <a:p>
            <a:pPr marL="0" indent="0">
              <a:buNone/>
            </a:pPr>
            <a:r>
              <a:rPr lang="cs-CZ" dirty="0" smtClean="0"/>
              <a:t>25 : 5 =</a:t>
            </a:r>
          </a:p>
          <a:p>
            <a:pPr marL="0" indent="0">
              <a:buNone/>
            </a:pPr>
            <a:r>
              <a:rPr lang="cs-CZ" dirty="0" smtClean="0"/>
              <a:t>2,5 : 5 =</a:t>
            </a:r>
          </a:p>
          <a:p>
            <a:pPr marL="0" indent="0">
              <a:buNone/>
            </a:pPr>
            <a:r>
              <a:rPr lang="cs-CZ" dirty="0" smtClean="0"/>
              <a:t>0,25 : 5 =</a:t>
            </a:r>
          </a:p>
          <a:p>
            <a:pPr marL="0" indent="0">
              <a:buNone/>
            </a:pPr>
            <a:r>
              <a:rPr lang="cs-CZ" dirty="0" smtClean="0"/>
              <a:t>12 : 4 =</a:t>
            </a:r>
          </a:p>
          <a:p>
            <a:pPr marL="0" indent="0">
              <a:buNone/>
            </a:pPr>
            <a:r>
              <a:rPr lang="cs-CZ" dirty="0" smtClean="0"/>
              <a:t>1,2 : 4 =</a:t>
            </a:r>
          </a:p>
          <a:p>
            <a:pPr marL="0" indent="0">
              <a:buNone/>
            </a:pPr>
            <a:r>
              <a:rPr lang="cs-CZ" dirty="0" smtClean="0"/>
              <a:t>0,12 : 4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8053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339</Words>
  <Application>Microsoft Office PowerPoint</Application>
  <PresentationFormat>Předvádění na obrazovce (4:3)</PresentationFormat>
  <Paragraphs>74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Doplň do tabulky.</vt:lpstr>
      <vt:lpstr>Doplň do tabulky.</vt:lpstr>
      <vt:lpstr>Vypočítej.</vt:lpstr>
      <vt:lpstr>Vypočítej a výsledky zaokrouhli na celky.</vt:lpstr>
      <vt:lpstr>Vypočítej.</vt:lpstr>
      <vt:lpstr>Děl zpaměti.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4</cp:revision>
  <dcterms:created xsi:type="dcterms:W3CDTF">2013-03-15T07:19:38Z</dcterms:created>
  <dcterms:modified xsi:type="dcterms:W3CDTF">2013-03-15T15:34:42Z</dcterms:modified>
</cp:coreProperties>
</file>