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VY_32_INOVACE_19_15_ Nás. des. č . </a:t>
          </a:r>
          <a:r>
            <a:rPr lang="cs-CZ" sz="1200" baseline="0" dirty="0" err="1" smtClean="0"/>
            <a:t>jednocif</a:t>
          </a:r>
          <a:r>
            <a:rPr lang="cs-CZ" sz="1200" baseline="0" dirty="0" smtClean="0"/>
            <a:t>. </a:t>
          </a:r>
          <a:r>
            <a:rPr lang="cs-CZ" sz="1200" baseline="0" dirty="0" err="1" smtClean="0"/>
            <a:t>přir</a:t>
          </a:r>
          <a:r>
            <a:rPr lang="cs-CZ" sz="1200" baseline="0" dirty="0" smtClean="0"/>
            <a:t>. čísly 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D243F2-7872-4842-A810-1C19AC3D50C1}" type="presOf" srcId="{1D895EAB-76A7-41C6-9C6C-7D303AD4C23C}" destId="{94413E88-B296-45A5-9057-6B5765B63A8F}" srcOrd="1" destOrd="0" presId="urn:microsoft.com/office/officeart/2005/8/layout/target3"/>
    <dgm:cxn modelId="{4372490D-9834-4DFD-9814-AA88A7FDDB6B}" type="presOf" srcId="{A4836DAF-3E6B-4198-A089-B3C0D0384F2B}" destId="{36B74B1E-3C18-4C06-BA03-CB2EB266F8FF}" srcOrd="1" destOrd="0" presId="urn:microsoft.com/office/officeart/2005/8/layout/target3"/>
    <dgm:cxn modelId="{DA3123CA-CF0C-413B-ADB7-9330754DBAE8}" type="presOf" srcId="{ABD4D77B-BA54-4DFB-A762-4C734220F9AA}" destId="{A6703DA5-6D74-4C8B-9C82-31DC93531BC2}" srcOrd="1" destOrd="0" presId="urn:microsoft.com/office/officeart/2005/8/layout/target3"/>
    <dgm:cxn modelId="{93132C4A-0AD7-4566-A1C7-2CC937DB5637}" type="presOf" srcId="{D9242A4C-F33A-42E2-BFA4-EC80805DCD32}" destId="{5A434D34-FA65-40B0-A4CE-3A1E2B14A215}" srcOrd="1" destOrd="0" presId="urn:microsoft.com/office/officeart/2005/8/layout/target3"/>
    <dgm:cxn modelId="{A6E71517-35DA-441F-A2AF-7F793912162D}" type="presOf" srcId="{ABD4D77B-BA54-4DFB-A762-4C734220F9AA}" destId="{AAB7E4A6-9D01-402C-9D7A-6D30767F0B58}" srcOrd="0" destOrd="0" presId="urn:microsoft.com/office/officeart/2005/8/layout/target3"/>
    <dgm:cxn modelId="{91B5033F-A3C3-4CEE-900E-CE68337EFDEF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277DDB86-71B2-4D68-B339-8C9B079C3DDF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C63408D-7FE7-417E-9481-627CE91E77E2}" type="presOf" srcId="{1D895EAB-76A7-41C6-9C6C-7D303AD4C23C}" destId="{347D85BD-7382-4413-9298-D06CC996458A}" srcOrd="0" destOrd="0" presId="urn:microsoft.com/office/officeart/2005/8/layout/target3"/>
    <dgm:cxn modelId="{AEE3FF1C-7446-4F03-BA04-E9849E6B2C90}" type="presOf" srcId="{FFA013E9-5C5D-404D-8688-08171EA7A387}" destId="{359A210A-E8C9-4FD6-9BC7-434F4455A6B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3756463D-F53C-46D7-A984-C232A0621CC0}" type="presOf" srcId="{DAAD5A11-3EBC-47AE-AB1C-4F1B938732A7}" destId="{2D933DCE-BBEA-46A5-98BC-CA41A7DBB761}" srcOrd="0" destOrd="0" presId="urn:microsoft.com/office/officeart/2005/8/layout/target3"/>
    <dgm:cxn modelId="{5CADB30C-9384-4D3A-974F-7E88CE19CB00}" type="presOf" srcId="{FFA013E9-5C5D-404D-8688-08171EA7A387}" destId="{E1DA18CB-4B0A-4D0C-9459-15C4B327891F}" srcOrd="0" destOrd="0" presId="urn:microsoft.com/office/officeart/2005/8/layout/target3"/>
    <dgm:cxn modelId="{56C8F933-6B81-4FB5-8F32-79D550017AA1}" type="presParOf" srcId="{2D933DCE-BBEA-46A5-98BC-CA41A7DBB761}" destId="{D3A73299-62A4-4767-8E25-C16133A0B902}" srcOrd="0" destOrd="0" presId="urn:microsoft.com/office/officeart/2005/8/layout/target3"/>
    <dgm:cxn modelId="{A122164D-C53F-4720-80B4-5293A9FB052A}" type="presParOf" srcId="{2D933DCE-BBEA-46A5-98BC-CA41A7DBB761}" destId="{EE30B2AF-DDC9-42DB-9092-5595C6257A57}" srcOrd="1" destOrd="0" presId="urn:microsoft.com/office/officeart/2005/8/layout/target3"/>
    <dgm:cxn modelId="{6AA1B195-2882-486E-8A7A-71FDFBC3F02E}" type="presParOf" srcId="{2D933DCE-BBEA-46A5-98BC-CA41A7DBB761}" destId="{E1DA18CB-4B0A-4D0C-9459-15C4B327891F}" srcOrd="2" destOrd="0" presId="urn:microsoft.com/office/officeart/2005/8/layout/target3"/>
    <dgm:cxn modelId="{718305F5-C288-4B74-A987-DCF09EF42AB7}" type="presParOf" srcId="{2D933DCE-BBEA-46A5-98BC-CA41A7DBB761}" destId="{29996EEB-8589-4AED-9C98-E2204A026234}" srcOrd="3" destOrd="0" presId="urn:microsoft.com/office/officeart/2005/8/layout/target3"/>
    <dgm:cxn modelId="{94DCECB4-CA4D-4AF2-BE82-6382C38042CC}" type="presParOf" srcId="{2D933DCE-BBEA-46A5-98BC-CA41A7DBB761}" destId="{056AE7B2-579D-40D1-A57C-4E33BFED76BE}" srcOrd="4" destOrd="0" presId="urn:microsoft.com/office/officeart/2005/8/layout/target3"/>
    <dgm:cxn modelId="{DF1C31E5-DC6C-4567-9093-83315973B188}" type="presParOf" srcId="{2D933DCE-BBEA-46A5-98BC-CA41A7DBB761}" destId="{4F0AD45D-7E6A-4C4A-90DF-90E27C4B175D}" srcOrd="5" destOrd="0" presId="urn:microsoft.com/office/officeart/2005/8/layout/target3"/>
    <dgm:cxn modelId="{ABE5EF07-5323-4968-AA42-07D6AFEE08BE}" type="presParOf" srcId="{2D933DCE-BBEA-46A5-98BC-CA41A7DBB761}" destId="{1804A346-BBD3-438B-AE0F-7BEBB1E2AF96}" srcOrd="6" destOrd="0" presId="urn:microsoft.com/office/officeart/2005/8/layout/target3"/>
    <dgm:cxn modelId="{28D13FA6-EE1E-401E-90C1-5B1828CA9ABA}" type="presParOf" srcId="{2D933DCE-BBEA-46A5-98BC-CA41A7DBB761}" destId="{60CB9877-708D-4C64-AA73-CFD3F3076BC2}" srcOrd="7" destOrd="0" presId="urn:microsoft.com/office/officeart/2005/8/layout/target3"/>
    <dgm:cxn modelId="{7B9B1199-2AE9-4D51-AD7B-250C40B536D5}" type="presParOf" srcId="{2D933DCE-BBEA-46A5-98BC-CA41A7DBB761}" destId="{347D85BD-7382-4413-9298-D06CC996458A}" srcOrd="8" destOrd="0" presId="urn:microsoft.com/office/officeart/2005/8/layout/target3"/>
    <dgm:cxn modelId="{1FADB30D-D14C-4CF3-9808-2A7514F30E3D}" type="presParOf" srcId="{2D933DCE-BBEA-46A5-98BC-CA41A7DBB761}" destId="{C4DD5B9C-4D9E-449D-A063-107A759DF3D1}" srcOrd="9" destOrd="0" presId="urn:microsoft.com/office/officeart/2005/8/layout/target3"/>
    <dgm:cxn modelId="{C838A25D-F57A-4E19-8367-2B411BEE1137}" type="presParOf" srcId="{2D933DCE-BBEA-46A5-98BC-CA41A7DBB761}" destId="{CD515E15-5457-47F2-8109-A2A59D66C930}" srcOrd="10" destOrd="0" presId="urn:microsoft.com/office/officeart/2005/8/layout/target3"/>
    <dgm:cxn modelId="{8B6C7C72-0CA2-4831-B0F3-82F42CAC7A2B}" type="presParOf" srcId="{2D933DCE-BBEA-46A5-98BC-CA41A7DBB761}" destId="{7DDB6D97-C311-42E1-B77C-B194BAE75773}" srcOrd="11" destOrd="0" presId="urn:microsoft.com/office/officeart/2005/8/layout/target3"/>
    <dgm:cxn modelId="{91DF94CD-6B08-4088-8DC1-FE02816B0AE5}" type="presParOf" srcId="{2D933DCE-BBEA-46A5-98BC-CA41A7DBB761}" destId="{DE2B4424-17B1-4404-A13F-04051C43B79D}" srcOrd="12" destOrd="0" presId="urn:microsoft.com/office/officeart/2005/8/layout/target3"/>
    <dgm:cxn modelId="{A025B71B-F5EE-4885-916D-D7F1E44E455C}" type="presParOf" srcId="{2D933DCE-BBEA-46A5-98BC-CA41A7DBB761}" destId="{555607BD-8A1D-4EBB-825A-8C74A1FB0FFC}" srcOrd="13" destOrd="0" presId="urn:microsoft.com/office/officeart/2005/8/layout/target3"/>
    <dgm:cxn modelId="{D7EAAA69-0B7D-46D2-8E97-7555D23DF711}" type="presParOf" srcId="{2D933DCE-BBEA-46A5-98BC-CA41A7DBB761}" destId="{AAB7E4A6-9D01-402C-9D7A-6D30767F0B58}" srcOrd="14" destOrd="0" presId="urn:microsoft.com/office/officeart/2005/8/layout/target3"/>
    <dgm:cxn modelId="{3609D708-53C8-4970-A2ED-609EEC98D0CC}" type="presParOf" srcId="{2D933DCE-BBEA-46A5-98BC-CA41A7DBB761}" destId="{359A210A-E8C9-4FD6-9BC7-434F4455A6B5}" srcOrd="15" destOrd="0" presId="urn:microsoft.com/office/officeart/2005/8/layout/target3"/>
    <dgm:cxn modelId="{0CAEE9D5-11CA-4B24-9FC3-D7699B4739CD}" type="presParOf" srcId="{2D933DCE-BBEA-46A5-98BC-CA41A7DBB761}" destId="{36B74B1E-3C18-4C06-BA03-CB2EB266F8FF}" srcOrd="16" destOrd="0" presId="urn:microsoft.com/office/officeart/2005/8/layout/target3"/>
    <dgm:cxn modelId="{E92F3D5E-563B-4C9F-88DE-211CD84FA2B7}" type="presParOf" srcId="{2D933DCE-BBEA-46A5-98BC-CA41A7DBB761}" destId="{94413E88-B296-45A5-9057-6B5765B63A8F}" srcOrd="17" destOrd="0" presId="urn:microsoft.com/office/officeart/2005/8/layout/target3"/>
    <dgm:cxn modelId="{A204038A-3A4A-4A85-9831-00B7906ACF78}" type="presParOf" srcId="{2D933DCE-BBEA-46A5-98BC-CA41A7DBB761}" destId="{5A434D34-FA65-40B0-A4CE-3A1E2B14A215}" srcOrd="18" destOrd="0" presId="urn:microsoft.com/office/officeart/2005/8/layout/target3"/>
    <dgm:cxn modelId="{3E2B7C47-1DCC-4295-AC47-05E27BE2297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VY_32_INOVACE_19_15_ Nás. des. č . </a:t>
          </a:r>
          <a:r>
            <a:rPr lang="cs-CZ" sz="1200" kern="1200" baseline="0" dirty="0" err="1" smtClean="0"/>
            <a:t>jednocif</a:t>
          </a:r>
          <a:r>
            <a:rPr lang="cs-CZ" sz="1200" kern="1200" baseline="0" dirty="0" smtClean="0"/>
            <a:t>. </a:t>
          </a:r>
          <a:r>
            <a:rPr lang="cs-CZ" sz="1200" kern="1200" baseline="0" dirty="0" err="1" smtClean="0"/>
            <a:t>přir</a:t>
          </a:r>
          <a:r>
            <a:rPr lang="cs-CZ" sz="1200" kern="1200" baseline="0" dirty="0" smtClean="0"/>
            <a:t>. čísly 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6676C6-99DC-47FD-BD2D-8C936D69380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900D2C-3CDE-4899-8E5A-AAE71940B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9690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551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374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44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790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752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155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793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897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568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412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353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CC4956-F728-47DC-A59B-D97A2A4C2ED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4295D7-276A-44A9-87F8-3128B7627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360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134648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Násobení desetinných čísel jednociferným přirozeným číslem.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4472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zaokrouhli na celky.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5335970"/>
              </p:ext>
            </p:extLst>
          </p:nvPr>
        </p:nvGraphicFramePr>
        <p:xfrm>
          <a:off x="457200" y="1600200"/>
          <a:ext cx="8229600" cy="4851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příklad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výpočet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zaokrouhlení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8,2 . 4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2,8 . 5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3,9 . 3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20,5 . 7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7,8 . 2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87,3 . 9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12,5 . 8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192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Zakládáme záhon a chceme znát jeho obvod. Záhon je čtvercový.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315366"/>
              </p:ext>
            </p:extLst>
          </p:nvPr>
        </p:nvGraphicFramePr>
        <p:xfrm>
          <a:off x="539550" y="2296160"/>
          <a:ext cx="814725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0122"/>
                <a:gridCol w="720080"/>
                <a:gridCol w="643973"/>
                <a:gridCol w="814725"/>
                <a:gridCol w="814725"/>
                <a:gridCol w="814725"/>
                <a:gridCol w="814725"/>
                <a:gridCol w="814725"/>
                <a:gridCol w="814725"/>
                <a:gridCol w="814725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Strana čtverce /m/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8,2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7,3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34,2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12,7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14,9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17,3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5,9</a:t>
                      </a:r>
                      <a:endParaRPr lang="cs-CZ" b="1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Obvod čtverce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5179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cenu, která se platí při nákupu jablek.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995620"/>
              </p:ext>
            </p:extLst>
          </p:nvPr>
        </p:nvGraphicFramePr>
        <p:xfrm>
          <a:off x="323528" y="2276872"/>
          <a:ext cx="8219260" cy="1554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0120"/>
                <a:gridCol w="720080"/>
                <a:gridCol w="665578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Množství /kg/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Cena /Kč/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12,80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54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Vypočítej a porovnej výsledky.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ř.  1,265 . 10</a:t>
            </a:r>
            <a:r>
              <a:rPr lang="cs-CZ" u="sng" dirty="0" smtClean="0"/>
              <a:t>__=__</a:t>
            </a:r>
            <a:r>
              <a:rPr lang="cs-CZ" dirty="0" smtClean="0"/>
              <a:t>126,5 : 10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2832358"/>
              </p:ext>
            </p:extLst>
          </p:nvPr>
        </p:nvGraphicFramePr>
        <p:xfrm>
          <a:off x="1115617" y="2276871"/>
          <a:ext cx="6504384" cy="402564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8128"/>
                <a:gridCol w="2168128"/>
                <a:gridCol w="2168128"/>
              </a:tblGrid>
              <a:tr h="67094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13,87 : 10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124,8 : 10</a:t>
                      </a:r>
                      <a:endParaRPr lang="cs-CZ" b="1" dirty="0"/>
                    </a:p>
                  </a:txBody>
                  <a:tcPr/>
                </a:tc>
              </a:tr>
              <a:tr h="67094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8,82 . 10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8,73 . 10</a:t>
                      </a:r>
                      <a:endParaRPr lang="cs-CZ" b="1" dirty="0"/>
                    </a:p>
                  </a:txBody>
                  <a:tcPr/>
                </a:tc>
              </a:tr>
              <a:tr h="67094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29,2 : 10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9,26 . 10</a:t>
                      </a:r>
                      <a:endParaRPr lang="cs-CZ" b="1" dirty="0"/>
                    </a:p>
                  </a:txBody>
                  <a:tcPr/>
                </a:tc>
              </a:tr>
              <a:tr h="67094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0,6 . 10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60 : 10</a:t>
                      </a:r>
                      <a:endParaRPr lang="cs-CZ" b="1" dirty="0"/>
                    </a:p>
                  </a:txBody>
                  <a:tcPr/>
                </a:tc>
              </a:tr>
              <a:tr h="67094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1,5 . 100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1520 : 10</a:t>
                      </a:r>
                      <a:endParaRPr lang="cs-CZ" b="1" dirty="0"/>
                    </a:p>
                  </a:txBody>
                  <a:tcPr/>
                </a:tc>
              </a:tr>
              <a:tr h="67094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123,56 . 10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1236,5 : 10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7085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Pod čísla napiš jejich desetinásobky      a stonásobky.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4007825"/>
              </p:ext>
            </p:extLst>
          </p:nvPr>
        </p:nvGraphicFramePr>
        <p:xfrm>
          <a:off x="539550" y="2667000"/>
          <a:ext cx="8147250" cy="1645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84178"/>
                <a:gridCol w="720080"/>
                <a:gridCol w="648072"/>
                <a:gridCol w="648072"/>
                <a:gridCol w="720080"/>
                <a:gridCol w="720080"/>
                <a:gridCol w="720080"/>
                <a:gridCol w="757158"/>
                <a:gridCol w="814725"/>
                <a:gridCol w="814725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3,45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5,98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desetinásobek čísla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stonásobek čísla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452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286</Words>
  <Application>Microsoft Office PowerPoint</Application>
  <PresentationFormat>Předvádění na obrazovce (4:3)</PresentationFormat>
  <Paragraphs>78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Vypočítej a zaokrouhli na celky.</vt:lpstr>
      <vt:lpstr>Zakládáme záhon a chceme znát jeho obvod. Záhon je čtvercový.</vt:lpstr>
      <vt:lpstr>Vypočítej cenu, která se platí při nákupu jablek.</vt:lpstr>
      <vt:lpstr>Vypočítej a porovnej výsledky.</vt:lpstr>
      <vt:lpstr>Pod čísla napiš jejich desetinásobky      a stonásobky.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5</cp:revision>
  <dcterms:created xsi:type="dcterms:W3CDTF">2013-03-09T12:53:48Z</dcterms:created>
  <dcterms:modified xsi:type="dcterms:W3CDTF">2013-03-15T09:15:58Z</dcterms:modified>
</cp:coreProperties>
</file>