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63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1" autoAdjust="0"/>
    <p:restoredTop sz="94660"/>
  </p:normalViewPr>
  <p:slideViewPr>
    <p:cSldViewPr>
      <p:cViewPr varScale="1">
        <p:scale>
          <a:sx n="62" d="100"/>
          <a:sy n="62" d="100"/>
        </p:scale>
        <p:origin x="-1428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2FFD6E6-20A7-4DBB-9889-CE88F1333FE3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906261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E97E9416-7E80-4EAA-B224-0A0518B936C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01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ln w="9528">
            <a:solidFill>
              <a:srgbClr val="000000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05D7FAC-A2A4-4E59-AE4E-A5C6F93F9579}" type="slidenum"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643" y="812883"/>
            <a:ext cx="5345280" cy="4008601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643" y="812883"/>
            <a:ext cx="5345280" cy="4008601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5641" y="2347923"/>
            <a:ext cx="8569436" cy="162071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719" y="4282921"/>
            <a:ext cx="7056360" cy="1932118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885DE4-5BC2-4FB9-A470-C453093CC705}" type="slidenum">
              <a:t>‹#›</a:t>
            </a:fld>
            <a:endParaRPr lang="cs-CZ"/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654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503998" y="1769043"/>
            <a:ext cx="9071643" cy="4989240"/>
          </a:xfrm>
        </p:spPr>
        <p:txBody>
          <a:bodyPr anchor="t"/>
          <a:lstStyle>
            <a:lvl1pPr marL="431999" indent="-323999">
              <a:spcAft>
                <a:spcPts val="1415"/>
              </a:spcAft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97BC92C-6FAB-4F02-ADE7-271934E789B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408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97036" y="4857841"/>
            <a:ext cx="8567644" cy="1501920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97036" y="3203636"/>
            <a:ext cx="8567644" cy="1654204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A6A220-EDBD-47C7-B47D-377DE14DB1A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4870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503276" y="1768321"/>
            <a:ext cx="4459318" cy="4989597"/>
          </a:xfrm>
        </p:spPr>
        <p:txBody>
          <a:bodyPr anchor="t"/>
          <a:lstStyle>
            <a:lvl1pPr marL="431999" indent="-323999">
              <a:spcAft>
                <a:spcPts val="1415"/>
              </a:spcAft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5114879" y="1768321"/>
            <a:ext cx="4460763" cy="4989597"/>
          </a:xfrm>
        </p:spPr>
        <p:txBody>
          <a:bodyPr anchor="t"/>
          <a:lstStyle>
            <a:lvl1pPr marL="431999" indent="-323999">
              <a:spcAft>
                <a:spcPts val="1415"/>
              </a:spcAft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1CB23D-C031-456D-BCD1-267D433BEE5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225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721" y="303123"/>
            <a:ext cx="9072722" cy="125891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4721" y="1692362"/>
            <a:ext cx="4452844" cy="704883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504721" y="2397236"/>
            <a:ext cx="4452844" cy="4356000"/>
          </a:xfrm>
        </p:spPr>
        <p:txBody>
          <a:bodyPr anchor="t"/>
          <a:lstStyle>
            <a:lvl1pPr marL="431999" indent="-323999">
              <a:spcAft>
                <a:spcPts val="1415"/>
              </a:spcAft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5121362" y="1692362"/>
            <a:ext cx="4456081" cy="704883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5121362" y="2397236"/>
            <a:ext cx="4456081" cy="4356000"/>
          </a:xfrm>
        </p:spPr>
        <p:txBody>
          <a:bodyPr anchor="t"/>
          <a:lstStyle>
            <a:lvl1pPr marL="431999" indent="-323999">
              <a:spcAft>
                <a:spcPts val="1415"/>
              </a:spcAft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5F675E-ECF2-4270-9EA9-3F99818F605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435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FF4FBB-DEFB-4C4C-BD05-B87E8375995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806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4944AE-3E70-429C-BAFA-BEC3B2FCF7A9}" type="slidenum">
              <a:t>‹#›</a:t>
            </a:fld>
            <a:endParaRPr lang="cs-CZ"/>
          </a:p>
        </p:txBody>
      </p:sp>
      <p:sp>
        <p:nvSpPr>
          <p:cNvPr id="5" name="Nadpis 4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>
            <a:lvl1pPr>
              <a:buNone/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994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721" y="301678"/>
            <a:ext cx="3316318" cy="1279437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941640" y="301678"/>
            <a:ext cx="5635803" cy="6451558"/>
          </a:xfrm>
        </p:spPr>
        <p:txBody>
          <a:bodyPr anchor="t"/>
          <a:lstStyle>
            <a:lvl1pPr marL="431999" indent="-323999">
              <a:spcAft>
                <a:spcPts val="1415"/>
              </a:spcAft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504721" y="1581116"/>
            <a:ext cx="3316318" cy="517212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0C106C-42B9-410C-A04D-43FF2D4E9B0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248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976402" y="5291276"/>
            <a:ext cx="6048362" cy="625321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976402" y="674644"/>
            <a:ext cx="6048362" cy="4537079"/>
          </a:xfrm>
        </p:spPr>
        <p:txBody>
          <a:bodyPr anchor="t"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976402" y="5916597"/>
            <a:ext cx="6048362" cy="887397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5B53E3-DFC4-45AD-B101-AB9F4CAF693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232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7B6FDB-677D-4328-885E-7AFB96E5DA1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907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7308716" y="301678"/>
            <a:ext cx="2266916" cy="6456240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503276" y="301678"/>
            <a:ext cx="6653156" cy="6456240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4117F7-C9A9-49AE-989A-6F59EA4C3E4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527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6044" y="2348398"/>
            <a:ext cx="8568531" cy="16204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097" y="4283817"/>
            <a:ext cx="7056433" cy="1931916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C59610-D196-4DF8-B8EE-2950279DD4E4}" type="datetime1">
              <a:rPr lang="cs-CZ"/>
              <a:pPr lvl="0"/>
              <a:t>16.5.2013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8F65FB-B80E-4741-B742-B48E41C1BF6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167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503998" y="301322"/>
            <a:ext cx="9071643" cy="126215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ctr" anchorCtr="1" compatLnSpc="1"/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3998" y="1769043"/>
            <a:ext cx="9071643" cy="498924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503998" y="6887160"/>
            <a:ext cx="2348279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447361" y="6887160"/>
            <a:ext cx="3194995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7227362" y="6887160"/>
            <a:ext cx="2348279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B64BF499-C453-4F7B-A7FE-3C98E773F4B9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1pPr>
    </p:titleStyle>
    <p:bodyStyle>
      <a:lvl1pPr marL="431999" marR="0" lvl="0" indent="-323999" defTabSz="914400" rtl="0" fontAlgn="auto" hangingPunct="0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1pPr>
      <a:lvl2pPr marL="863998" marR="0" lvl="1" indent="-323999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2pPr>
      <a:lvl3pPr marL="1295997" marR="0" lvl="2" indent="-287999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3pPr>
      <a:lvl4pPr marL="1727996" marR="0" lvl="3" indent="-215999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4pPr>
      <a:lvl5pPr marL="2159995" marR="0" lvl="4" indent="-215999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kregio.cz/db-images/Z2013013/3_big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izni-morava.cz/doc/img/904.jpg" TargetMode="External"/><Relationship Id="rId2" Type="http://schemas.openxmlformats.org/officeDocument/2006/relationships/hyperlink" Target="http://www.zamky-hrady.cz/1/img/milotice_let.jpg" TargetMode="Externa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amekmilotice.cz/data/editor/88cs_5.jpg?gcm_date=1298363742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img2.rajce.idnes.cz/d0203/0/912/912053_67010183e4e2621ce2abb287f4a2961e/images/s.Zamek_Milotice_-kuracky_salonek....jpg" TargetMode="External"/><Relationship Id="rId2" Type="http://schemas.openxmlformats.org/officeDocument/2006/relationships/hyperlink" Target="http://www.pruvodce.com/_pictures/p/00420_10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zamekmilotice.cz/data/editor/19cs_2_big.jpg" TargetMode="External"/><Relationship Id="rId5" Type="http://schemas.openxmlformats.org/officeDocument/2006/relationships/hyperlink" Target="http://www.borisklepal.cz/img-zapisnik/concentus-moraviae/milotice-freskovy-sal.jpg" TargetMode="External"/><Relationship Id="rId4" Type="http://schemas.openxmlformats.org/officeDocument/2006/relationships/hyperlink" Target="http://img2.rajce.idnes.cz/d0203/0/912/912053_67010183e4e2621ce2abb287f4a2961e/images/x.Zamek_Milotice_-interier...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89" y="5228776"/>
            <a:ext cx="5960873" cy="11532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632" y="589723"/>
            <a:ext cx="3410958" cy="8889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227" y="2164083"/>
            <a:ext cx="8144259" cy="261518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Prezentace slouží </a:t>
            </a:r>
            <a:r>
              <a:rPr lang="cs-CZ" smtClean="0"/>
              <a:t>k vysvětlení </a:t>
            </a:r>
            <a:r>
              <a:rPr lang="cs-CZ" dirty="0" smtClean="0"/>
              <a:t>učiva, co je minulost.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9052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596883"/>
            <a:ext cx="9071643" cy="670675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u="sng">
                <a:solidFill>
                  <a:srgbClr val="FF950E"/>
                </a:solidFill>
                <a:effectLst>
                  <a:outerShdw dist="17962" dir="2700000">
                    <a:srgbClr val="000000"/>
                  </a:outerShdw>
                </a:effectLst>
              </a:rPr>
              <a:t>Zámek Milotice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/>
        <p:txBody>
          <a:bodyPr anchor="ctr" anchorCtr="1">
            <a:spAutoFit/>
          </a:bodyPr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16660" y="1414814"/>
            <a:ext cx="10070278" cy="609551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596883"/>
            <a:ext cx="9071643" cy="670675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b="1" u="sng">
                <a:solidFill>
                  <a:srgbClr val="FF950E"/>
                </a:solidFill>
                <a:effectLst>
                  <a:outerShdw dist="17962" dir="2700000">
                    <a:srgbClr val="000000"/>
                  </a:outerShdw>
                </a:effectLst>
              </a:rPr>
              <a:t>Náš výlet.</a:t>
            </a:r>
          </a:p>
        </p:txBody>
      </p:sp>
      <p:pic>
        <p:nvPicPr>
          <p:cNvPr id="3" name="Zástupný symbol pro obrázek 2"/>
          <p:cNvPicPr>
            <a:picLocks noGrp="1" noChangeAspect="1"/>
          </p:cNvPicPr>
          <p:nvPr>
            <p:ph type="pic" idx="4294967295"/>
          </p:nvPr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03806" y="2771729"/>
            <a:ext cx="4426555" cy="2939037"/>
          </a:xfrm>
        </p:spPr>
      </p:pic>
      <p:pic>
        <p:nvPicPr>
          <p:cNvPr id="1026" name="Picture 2" descr="http://www.jizni-morava.cz/doc/img/90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329" y="2829760"/>
            <a:ext cx="3600399" cy="2881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>
              <a:buNone/>
            </a:pPr>
            <a:r>
              <a:rPr lang="cs-CZ"/>
              <a:t/>
            </a:r>
            <a:br>
              <a:rPr lang="cs-CZ"/>
            </a:br>
            <a:r>
              <a:rPr lang="cs-CZ" b="1" u="sng">
                <a:solidFill>
                  <a:srgbClr val="FF950E"/>
                </a:solidFill>
                <a:effectLst>
                  <a:outerShdw dist="17962" dir="2700000">
                    <a:srgbClr val="000000"/>
                  </a:outerShdw>
                </a:effectLst>
              </a:rPr>
              <a:t>Barokní zakrada.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/>
        <p:txBody>
          <a:bodyPr anchor="ctr" anchorCtr="1"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439997" y="1799996"/>
            <a:ext cx="7200003" cy="48599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>
              <a:buNone/>
            </a:pPr>
            <a:r>
              <a:rPr lang="cs-CZ" b="1" u="sng">
                <a:solidFill>
                  <a:srgbClr val="FF950E"/>
                </a:solidFill>
                <a:effectLst>
                  <a:outerShdw dist="17962" dir="2700000">
                    <a:srgbClr val="000000"/>
                  </a:outerShdw>
                </a:effectLst>
              </a:rPr>
              <a:t>Takto vypadá zámek uvnitř.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4232336" y="1502999"/>
            <a:ext cx="1866601" cy="2457001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7797235" y="1520994"/>
            <a:ext cx="1742764" cy="261899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2" name="Picture 4" descr="http://img2.rajce.idnes.cz/d0203/0/912/912053_67010183e4e2621ce2abb287f4a2961e/images/x.Zamek_Milotice_-interier...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443" y="1520994"/>
            <a:ext cx="2027597" cy="3041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borisklepal.cz/img-zapisnik/concentus-moraviae/milotice-freskovy-sal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443" y="4745088"/>
            <a:ext cx="2695575" cy="2019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zamekmilotice.cz/data/editor/19cs_2_big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1516" y="4319632"/>
            <a:ext cx="4024139" cy="287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 txBox="1">
            <a:spLocks noGrp="1"/>
          </p:cNvSpPr>
          <p:nvPr>
            <p:ph type="subTitle" idx="4294967295"/>
          </p:nvPr>
        </p:nvSpPr>
        <p:spPr>
          <a:xfrm>
            <a:off x="503998" y="301322"/>
            <a:ext cx="9071643" cy="6456596"/>
          </a:xfrm>
        </p:spPr>
        <p:txBody>
          <a:bodyPr anchor="ctr" anchorCtr="1"/>
          <a:lstStyle/>
          <a:p>
            <a:pPr marL="0" lvl="0" indent="0" algn="ctr">
              <a:buNone/>
            </a:pPr>
            <a:r>
              <a:rPr lang="cs-CZ"/>
              <a:t>Původně na místě zámku stála tvrz, která byla přestavená na renesanční zámek v 16. století. Nejvěší rozkvět zámku nastal za K.A. Serenyiho, který jej v 18. století přestavěl na barokní zámek. K zámku patří zahrada, bažantnice, jízdárna a konírna.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 noGrp="1"/>
          </p:cNvSpPr>
          <p:nvPr>
            <p:ph type="title"/>
          </p:nvPr>
        </p:nvSpPr>
        <p:spPr>
          <a:xfrm>
            <a:off x="756490" y="611485"/>
            <a:ext cx="8567644" cy="1501920"/>
          </a:xfrm>
        </p:spPr>
        <p:txBody>
          <a:bodyPr/>
          <a:lstStyle/>
          <a:p>
            <a:pPr lvl="0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3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2880072" y="61148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http://www.ckregio.cz/db-images/Z2013013/3_big.jpg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304008" y="1187549"/>
            <a:ext cx="4985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http://www.zamky-hrady.cz/1/img/milotice_let.jpg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448024" y="2079942"/>
            <a:ext cx="4408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http://www.jizni-morava.cz/doc/img/904.jpg</a:t>
            </a:r>
          </a:p>
        </p:txBody>
      </p:sp>
    </p:spTree>
    <p:extLst>
      <p:ext uri="{BB962C8B-B14F-4D97-AF65-F5344CB8AC3E}">
        <p14:creationId xmlns:p14="http://schemas.microsoft.com/office/powerpoint/2010/main" val="627872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520950" y="1475581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http://www.zamekmilotice.cz/data/editor/88cs_5.jpg?gcm_date=1298363742</a:t>
            </a:r>
          </a:p>
        </p:txBody>
      </p:sp>
    </p:spTree>
    <p:extLst>
      <p:ext uri="{BB962C8B-B14F-4D97-AF65-F5344CB8AC3E}">
        <p14:creationId xmlns:p14="http://schemas.microsoft.com/office/powerpoint/2010/main" val="3546323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592040" y="248369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http://www.pruvodce.com/_pictures/p/00420_10.jpg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592040" y="3347789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http://img2.rajce.idnes.cz/d0203/0/912/912053_67010183e4e2621ce2abb287f4a2961e/</a:t>
            </a:r>
            <a:r>
              <a:rPr lang="cs-CZ" dirty="0" err="1"/>
              <a:t>images</a:t>
            </a:r>
            <a:r>
              <a:rPr lang="cs-CZ" dirty="0"/>
              <a:t>/s.Zamek_Milotice_-</a:t>
            </a:r>
            <a:r>
              <a:rPr lang="cs-CZ" dirty="0" err="1"/>
              <a:t>kuracky_salonek</a:t>
            </a:r>
            <a:r>
              <a:rPr lang="cs-CZ" dirty="0"/>
              <a:t>....</a:t>
            </a:r>
            <a:r>
              <a:rPr lang="cs-CZ" dirty="0" err="1"/>
              <a:t>jpg</a:t>
            </a:r>
            <a:endParaRPr lang="cs-CZ" dirty="0"/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2512758" y="1331565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http://img2.rajce.idnes.cz/d0203/0/912/912053_67010183e4e2621ce2abb287f4a2961e/</a:t>
            </a:r>
            <a:r>
              <a:rPr lang="cs-CZ" dirty="0" err="1"/>
              <a:t>images</a:t>
            </a:r>
            <a:r>
              <a:rPr lang="cs-CZ" dirty="0"/>
              <a:t>/x.Zamek_Milotice_-</a:t>
            </a:r>
            <a:r>
              <a:rPr lang="cs-CZ" dirty="0" err="1"/>
              <a:t>interier</a:t>
            </a:r>
            <a:r>
              <a:rPr lang="cs-CZ" dirty="0"/>
              <a:t>....</a:t>
            </a:r>
            <a:r>
              <a:rPr lang="cs-CZ" dirty="0" err="1"/>
              <a:t>jpg</a:t>
            </a:r>
            <a:endParaRPr lang="cs-CZ" dirty="0"/>
          </a:p>
        </p:txBody>
      </p:sp>
      <p:sp>
        <p:nvSpPr>
          <p:cNvPr id="7" name="Obdélník 6">
            <a:hlinkClick r:id="rId5"/>
          </p:cNvPr>
          <p:cNvSpPr/>
          <p:nvPr/>
        </p:nvSpPr>
        <p:spPr>
          <a:xfrm>
            <a:off x="2592039" y="464393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http://www.borisklepal.cz/img-zapisnik/concentus-moraviae/milotice-freskovy-sal.jpg</a:t>
            </a:r>
          </a:p>
        </p:txBody>
      </p:sp>
      <p:sp>
        <p:nvSpPr>
          <p:cNvPr id="9" name="Obdélník 8">
            <a:hlinkClick r:id="rId6"/>
          </p:cNvPr>
          <p:cNvSpPr/>
          <p:nvPr/>
        </p:nvSpPr>
        <p:spPr>
          <a:xfrm>
            <a:off x="2592040" y="558003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http://www.zamekmilotice.cz/data/editor/19cs_2_big.jpg</a:t>
            </a:r>
          </a:p>
        </p:txBody>
      </p:sp>
    </p:spTree>
    <p:extLst>
      <p:ext uri="{BB962C8B-B14F-4D97-AF65-F5344CB8AC3E}">
        <p14:creationId xmlns:p14="http://schemas.microsoft.com/office/powerpoint/2010/main" val="3851957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109</Words>
  <Application>Microsoft Office PowerPoint</Application>
  <PresentationFormat>Vlastní</PresentationFormat>
  <Paragraphs>17</Paragraphs>
  <Slides>11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Výchozí</vt:lpstr>
      <vt:lpstr>Prezentace aplikace PowerPoint</vt:lpstr>
      <vt:lpstr>Prezentace slouží k vysvětlení učiva, co je minulost.</vt:lpstr>
      <vt:lpstr>Zámek Milotice</vt:lpstr>
      <vt:lpstr>Náš výlet.</vt:lpstr>
      <vt:lpstr> Barokní zakrada.</vt:lpstr>
      <vt:lpstr>Takto vypadá zámek uvnitř.</vt:lpstr>
      <vt:lpstr>Prezentace aplikace PowerPoint</vt:lpstr>
      <vt:lpstr>Zdroje: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Luďka Pavlíková</dc:creator>
  <cp:lastModifiedBy>Pavlíkova Luďka</cp:lastModifiedBy>
  <cp:revision>6</cp:revision>
  <dcterms:created xsi:type="dcterms:W3CDTF">2012-03-28T17:13:35Z</dcterms:created>
  <dcterms:modified xsi:type="dcterms:W3CDTF">2013-05-16T15:27:15Z</dcterms:modified>
</cp:coreProperties>
</file>