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68" r:id="rId2"/>
    <p:sldId id="270" r:id="rId3"/>
    <p:sldId id="257" r:id="rId4"/>
    <p:sldId id="256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9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1" autoAdjust="0"/>
    <p:restoredTop sz="94660"/>
  </p:normalViewPr>
  <p:slideViewPr>
    <p:cSldViewPr>
      <p:cViewPr varScale="1">
        <p:scale>
          <a:sx n="62" d="100"/>
          <a:sy n="62" d="100"/>
        </p:scale>
        <p:origin x="-1218" y="-9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DB7E2D75-889B-42CA-A59B-28538E5C3866}" type="slidenum"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4153159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B2C7F7CA-F530-436A-8B7F-4AF66F848395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0669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ln w="9528">
            <a:solidFill>
              <a:srgbClr val="000000"/>
            </a:solidFill>
            <a:prstDash val="solid"/>
            <a:miter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6CB15BF2-96B9-4224-B0DA-B4639AD8188D}" type="slidenum"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Calibri" pitchFamily="34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>
            <a:spAutoFit/>
          </a:bodyPr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1"/>
            <a:ext cx="5345116" cy="4008436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402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0"/>
          <p:cNvSpPr/>
          <p:nvPr/>
        </p:nvSpPr>
        <p:spPr>
          <a:xfrm>
            <a:off x="0" y="4262567"/>
            <a:ext cx="10080629" cy="3297116"/>
          </a:xfrm>
          <a:prstGeom prst="rect">
            <a:avLst/>
          </a:prstGeom>
          <a:gradFill>
            <a:gsLst>
              <a:gs pos="0">
                <a:srgbClr val="FFFFFF">
                  <a:alpha val="91000"/>
                </a:srgbClr>
              </a:gs>
              <a:gs pos="100000">
                <a:srgbClr val="FFFFFF">
                  <a:alpha val="7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3" name="Rectangle 11"/>
          <p:cNvSpPr/>
          <p:nvPr/>
        </p:nvSpPr>
        <p:spPr>
          <a:xfrm>
            <a:off x="0" y="0"/>
            <a:ext cx="10080629" cy="4262567"/>
          </a:xfrm>
          <a:prstGeom prst="rect">
            <a:avLst/>
          </a:prstGeom>
          <a:gradFill>
            <a:gsLst>
              <a:gs pos="0">
                <a:srgbClr val="FFFFFF">
                  <a:alpha val="89000"/>
                </a:srgbClr>
              </a:gs>
              <a:gs pos="100000">
                <a:srgbClr val="FFFFFF">
                  <a:alpha val="62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4" name="Rectangle 12"/>
          <p:cNvSpPr/>
          <p:nvPr/>
        </p:nvSpPr>
        <p:spPr>
          <a:xfrm>
            <a:off x="0" y="2923684"/>
            <a:ext cx="10080629" cy="2519894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00000">
                <a:srgbClr val="FFFFFF">
                  <a:alpha val="30000"/>
                </a:srgbClr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5" name="Oval 13"/>
          <p:cNvSpPr/>
          <p:nvPr/>
        </p:nvSpPr>
        <p:spPr>
          <a:xfrm>
            <a:off x="0" y="1763923"/>
            <a:ext cx="10080629" cy="562775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6" name="Subtitle 2"/>
          <p:cNvSpPr txBox="1">
            <a:spLocks noGrp="1"/>
          </p:cNvSpPr>
          <p:nvPr>
            <p:ph type="subTitle" idx="1"/>
          </p:nvPr>
        </p:nvSpPr>
        <p:spPr>
          <a:xfrm>
            <a:off x="1624760" y="5569491"/>
            <a:ext cx="6214408" cy="972372"/>
          </a:xfrm>
        </p:spPr>
        <p:txBody>
          <a:bodyPr/>
          <a:lstStyle>
            <a:lvl1pPr marL="0" indent="0">
              <a:buNone/>
              <a:defRPr>
                <a:solidFill>
                  <a:srgbClr val="212745"/>
                </a:solidFill>
              </a:defRPr>
            </a:lvl1pPr>
          </a:lstStyle>
          <a:p>
            <a:pPr lvl="0"/>
            <a:r>
              <a:rPr lang="cs-CZ"/>
              <a:t>Kliknutím lze upravit styl předlohy.</a:t>
            </a:r>
            <a:endParaRPr lang="en-US"/>
          </a:p>
        </p:txBody>
      </p:sp>
      <p:sp>
        <p:nvSpPr>
          <p:cNvPr id="7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35596B-05FD-45D7-A9C4-C80E3E67D739}" type="slidenum">
              <a:t>‹#›</a:t>
            </a:fld>
            <a:endParaRPr lang="cs-CZ"/>
          </a:p>
        </p:txBody>
      </p:sp>
      <p:sp>
        <p:nvSpPr>
          <p:cNvPr id="10" name="Title 1"/>
          <p:cNvSpPr txBox="1">
            <a:spLocks noGrp="1"/>
          </p:cNvSpPr>
          <p:nvPr>
            <p:ph type="ctrTitle"/>
          </p:nvPr>
        </p:nvSpPr>
        <p:spPr>
          <a:xfrm>
            <a:off x="901324" y="3452774"/>
            <a:ext cx="7910328" cy="1976631"/>
          </a:xfrm>
        </p:spPr>
        <p:txBody>
          <a:bodyPr/>
          <a:lstStyle>
            <a:lvl1pPr marL="705560" indent="-503971" algn="l">
              <a:defRPr sz="6000"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0758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6DCFE6C-BB32-4659-A31E-747812891626}" type="slidenum">
              <a:t>‹#›</a:t>
            </a:fld>
            <a:endParaRPr lang="cs-CZ"/>
          </a:p>
        </p:txBody>
      </p:sp>
      <p:sp>
        <p:nvSpPr>
          <p:cNvPr id="5" name="Title 7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6" name="Content Placeholder 9"/>
          <p:cNvSpPr txBox="1">
            <a:spLocks noGrp="1"/>
          </p:cNvSpPr>
          <p:nvPr>
            <p:ph idx="1"/>
          </p:nvPr>
        </p:nvSpPr>
        <p:spPr>
          <a:xfrm>
            <a:off x="1260079" y="806363"/>
            <a:ext cx="7056433" cy="383023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275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0" y="4262567"/>
            <a:ext cx="10080629" cy="3297116"/>
          </a:xfrm>
          <a:prstGeom prst="rect">
            <a:avLst/>
          </a:prstGeom>
          <a:gradFill>
            <a:gsLst>
              <a:gs pos="0">
                <a:srgbClr val="FFFFFF">
                  <a:alpha val="92000"/>
                </a:srgbClr>
              </a:gs>
              <a:gs pos="100000">
                <a:srgbClr val="FFFFFF">
                  <a:alpha val="77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3" name="Rectangle 7"/>
          <p:cNvSpPr/>
          <p:nvPr/>
        </p:nvSpPr>
        <p:spPr>
          <a:xfrm>
            <a:off x="0" y="0"/>
            <a:ext cx="10080629" cy="4262567"/>
          </a:xfrm>
          <a:prstGeom prst="rect">
            <a:avLst/>
          </a:prstGeom>
          <a:gradFill>
            <a:gsLst>
              <a:gs pos="0">
                <a:srgbClr val="FFFFFF">
                  <a:alpha val="90000"/>
                </a:srgbClr>
              </a:gs>
              <a:gs pos="100000">
                <a:srgbClr val="FFFFFF">
                  <a:alpha val="63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4" name="Rectangle 8"/>
          <p:cNvSpPr/>
          <p:nvPr/>
        </p:nvSpPr>
        <p:spPr>
          <a:xfrm>
            <a:off x="0" y="2923684"/>
            <a:ext cx="10080629" cy="2519894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00000">
                <a:srgbClr val="FFFFFF">
                  <a:alpha val="30000"/>
                </a:srgbClr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5" name="Oval 9"/>
          <p:cNvSpPr/>
          <p:nvPr/>
        </p:nvSpPr>
        <p:spPr>
          <a:xfrm>
            <a:off x="0" y="1763923"/>
            <a:ext cx="10080629" cy="562775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6" name="Title 1"/>
          <p:cNvSpPr txBox="1">
            <a:spLocks noGrp="1"/>
          </p:cNvSpPr>
          <p:nvPr>
            <p:ph type="title"/>
          </p:nvPr>
        </p:nvSpPr>
        <p:spPr>
          <a:xfrm>
            <a:off x="2241459" y="2394941"/>
            <a:ext cx="6577836" cy="2671291"/>
          </a:xfrm>
        </p:spPr>
        <p:txBody>
          <a:bodyPr anchor="b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7" name="Text Placeholder 2"/>
          <p:cNvSpPr txBox="1">
            <a:spLocks noGrp="1"/>
          </p:cNvSpPr>
          <p:nvPr>
            <p:ph type="body" idx="1"/>
          </p:nvPr>
        </p:nvSpPr>
        <p:spPr>
          <a:xfrm>
            <a:off x="2229599" y="5078925"/>
            <a:ext cx="6582052" cy="920937"/>
          </a:xfrm>
        </p:spPr>
        <p:txBody>
          <a:bodyPr/>
          <a:lstStyle>
            <a:lvl1pPr marL="0" indent="0" algn="r">
              <a:spcBef>
                <a:spcPts val="500"/>
              </a:spcBef>
              <a:buNone/>
              <a:defRPr sz="2200">
                <a:solidFill>
                  <a:srgbClr val="212745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8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0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B0B2268-7F3C-4107-999D-56E30DDD48E1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97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3D6180-73E8-4B86-8EFC-7B33CBFA499A}" type="slidenum">
              <a:t>‹#›</a:t>
            </a:fld>
            <a:endParaRPr lang="cs-CZ"/>
          </a:p>
        </p:txBody>
      </p:sp>
      <p:sp>
        <p:nvSpPr>
          <p:cNvPr id="5" name="Title 7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6" name="Content Placeholder 8"/>
          <p:cNvSpPr txBox="1">
            <a:spLocks noGrp="1"/>
          </p:cNvSpPr>
          <p:nvPr>
            <p:ph idx="1"/>
          </p:nvPr>
        </p:nvSpPr>
        <p:spPr>
          <a:xfrm>
            <a:off x="1260079" y="806363"/>
            <a:ext cx="3689512" cy="383023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7" name="Content Placeholder 10"/>
          <p:cNvSpPr txBox="1">
            <a:spLocks noGrp="1"/>
          </p:cNvSpPr>
          <p:nvPr>
            <p:ph idx="2"/>
          </p:nvPr>
        </p:nvSpPr>
        <p:spPr>
          <a:xfrm>
            <a:off x="5120960" y="806363"/>
            <a:ext cx="3689512" cy="3830238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14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 txBox="1">
            <a:spLocks noGrp="1"/>
          </p:cNvSpPr>
          <p:nvPr>
            <p:ph type="body" idx="1"/>
          </p:nvPr>
        </p:nvSpPr>
        <p:spPr>
          <a:xfrm>
            <a:off x="1260079" y="806363"/>
            <a:ext cx="3689512" cy="705221"/>
          </a:xfrm>
        </p:spPr>
        <p:txBody>
          <a:bodyPr anchor="b" anchorCtr="1"/>
          <a:lstStyle>
            <a:lvl1pPr marL="0" indent="0" algn="ctr">
              <a:buNone/>
              <a:defRPr sz="26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3" name="Content Placeholder 3"/>
          <p:cNvSpPr txBox="1">
            <a:spLocks noGrp="1"/>
          </p:cNvSpPr>
          <p:nvPr>
            <p:ph idx="2"/>
          </p:nvPr>
        </p:nvSpPr>
        <p:spPr>
          <a:xfrm>
            <a:off x="1274902" y="1543598"/>
            <a:ext cx="3689512" cy="3023865"/>
          </a:xfrm>
        </p:spPr>
        <p:txBody>
          <a:bodyPr/>
          <a:lstStyle>
            <a:lvl1pPr>
              <a:spcBef>
                <a:spcPts val="500"/>
              </a:spcBef>
              <a:defRPr sz="2000"/>
            </a:lvl1pPr>
            <a:lvl2pPr>
              <a:defRPr sz="2000"/>
            </a:lvl2pPr>
            <a:lvl3pPr>
              <a:spcBef>
                <a:spcPts val="400"/>
              </a:spcBef>
              <a:defRPr sz="1800"/>
            </a:lvl3pPr>
            <a:lvl4pPr>
              <a:defRPr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Text Placeholder 4"/>
          <p:cNvSpPr txBox="1">
            <a:spLocks noGrp="1"/>
          </p:cNvSpPr>
          <p:nvPr>
            <p:ph type="body" idx="3"/>
          </p:nvPr>
        </p:nvSpPr>
        <p:spPr>
          <a:xfrm>
            <a:off x="5123328" y="806363"/>
            <a:ext cx="3689512" cy="705221"/>
          </a:xfrm>
        </p:spPr>
        <p:txBody>
          <a:bodyPr anchor="b" anchorCtr="1"/>
          <a:lstStyle>
            <a:lvl1pPr marL="0" indent="0" algn="ctr">
              <a:buNone/>
              <a:defRPr sz="2600" b="1">
                <a:solidFill>
                  <a:srgbClr val="000000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Content Placeholder 5"/>
          <p:cNvSpPr txBox="1">
            <a:spLocks noGrp="1"/>
          </p:cNvSpPr>
          <p:nvPr>
            <p:ph idx="4"/>
          </p:nvPr>
        </p:nvSpPr>
        <p:spPr>
          <a:xfrm>
            <a:off x="5120813" y="1542172"/>
            <a:ext cx="3689512" cy="3023865"/>
          </a:xfrm>
        </p:spPr>
        <p:txBody>
          <a:bodyPr/>
          <a:lstStyle>
            <a:lvl1pPr>
              <a:spcBef>
                <a:spcPts val="500"/>
              </a:spcBef>
              <a:defRPr sz="2000"/>
            </a:lvl1pPr>
            <a:lvl2pPr>
              <a:defRPr sz="2000"/>
            </a:lvl2pPr>
            <a:lvl3pPr>
              <a:spcBef>
                <a:spcPts val="400"/>
              </a:spcBef>
              <a:defRPr sz="1800"/>
            </a:lvl3pPr>
            <a:lvl4pPr>
              <a:defRPr/>
            </a:lvl4pPr>
            <a:lvl5pPr>
              <a:defRPr sz="1800"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6" name="Date Placeholder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Footer Placeholder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8" name="Slide Number Placeholder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39E3415-00FD-4BD8-B240-3FF434F0E0D9}" type="slidenum">
              <a:t>‹#›</a:t>
            </a:fld>
            <a:endParaRPr lang="cs-CZ"/>
          </a:p>
        </p:txBody>
      </p:sp>
      <p:sp>
        <p:nvSpPr>
          <p:cNvPr id="9" name="Title 9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Date Placeholder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Footer Placeholder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Slide Number Placeholder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FC7D26C-A9E8-4BD5-BDB1-777355DD6357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64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3" name="Footer Placeholder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Slide Number Placeholder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255E2F-7E44-4D08-B914-267E557E3CC8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107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>
          <a:xfrm>
            <a:off x="925043" y="2435897"/>
            <a:ext cx="4008528" cy="1387254"/>
          </a:xfrm>
        </p:spPr>
        <p:txBody>
          <a:bodyPr anchor="b"/>
          <a:lstStyle>
            <a:lvl1pPr marL="251990" indent="-251990" algn="l">
              <a:defRPr sz="3100"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Content Placeholder 2"/>
          <p:cNvSpPr txBox="1">
            <a:spLocks noGrp="1"/>
          </p:cNvSpPr>
          <p:nvPr>
            <p:ph idx="1"/>
          </p:nvPr>
        </p:nvSpPr>
        <p:spPr>
          <a:xfrm>
            <a:off x="5064029" y="806363"/>
            <a:ext cx="4428558" cy="5395536"/>
          </a:xfrm>
        </p:spPr>
        <p:txBody>
          <a:bodyPr anchor="ctr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Text Placeholder 3"/>
          <p:cNvSpPr txBox="1">
            <a:spLocks noGrp="1"/>
          </p:cNvSpPr>
          <p:nvPr>
            <p:ph type="body" idx="2"/>
          </p:nvPr>
        </p:nvSpPr>
        <p:spPr>
          <a:xfrm>
            <a:off x="1185958" y="3855677"/>
            <a:ext cx="3735762" cy="235842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5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9B4BD12-733E-4F35-B0F2-FCC1B6CC31D2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979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/>
          <p:nvPr/>
        </p:nvSpPr>
        <p:spPr>
          <a:xfrm>
            <a:off x="0" y="4262567"/>
            <a:ext cx="10080629" cy="3297116"/>
          </a:xfrm>
          <a:prstGeom prst="rect">
            <a:avLst/>
          </a:prstGeom>
          <a:gradFill>
            <a:gsLst>
              <a:gs pos="0">
                <a:srgbClr val="FFFFFF">
                  <a:alpha val="92000"/>
                </a:srgbClr>
              </a:gs>
              <a:gs pos="100000">
                <a:srgbClr val="FFFFFF">
                  <a:alpha val="77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3" name="Rectangle 8"/>
          <p:cNvSpPr/>
          <p:nvPr/>
        </p:nvSpPr>
        <p:spPr>
          <a:xfrm>
            <a:off x="0" y="0"/>
            <a:ext cx="10080629" cy="4262567"/>
          </a:xfrm>
          <a:prstGeom prst="rect">
            <a:avLst/>
          </a:prstGeom>
          <a:gradFill>
            <a:gsLst>
              <a:gs pos="0">
                <a:srgbClr val="FFFFFF">
                  <a:alpha val="90000"/>
                </a:srgbClr>
              </a:gs>
              <a:gs pos="100000">
                <a:srgbClr val="FFFFFF">
                  <a:alpha val="63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4" name="Rectangle 9"/>
          <p:cNvSpPr/>
          <p:nvPr/>
        </p:nvSpPr>
        <p:spPr>
          <a:xfrm>
            <a:off x="0" y="2923684"/>
            <a:ext cx="10080629" cy="2519894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00000">
                <a:srgbClr val="FFFFFF">
                  <a:alpha val="30000"/>
                </a:srgbClr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5" name="Oval 10"/>
          <p:cNvSpPr/>
          <p:nvPr/>
        </p:nvSpPr>
        <p:spPr>
          <a:xfrm>
            <a:off x="0" y="1763923"/>
            <a:ext cx="10080629" cy="562775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6" name="Picture Placeholder 2"/>
          <p:cNvSpPr txBox="1">
            <a:spLocks noGrp="1"/>
          </p:cNvSpPr>
          <p:nvPr>
            <p:ph type="pic" idx="1"/>
          </p:nvPr>
        </p:nvSpPr>
        <p:spPr>
          <a:xfrm>
            <a:off x="4933572" y="1259942"/>
            <a:ext cx="4536283" cy="3447827"/>
          </a:xfrm>
          <a:solidFill>
            <a:srgbClr val="8CC9F7"/>
          </a:solidFill>
        </p:spPr>
        <p:txBody>
          <a:bodyPr anchorCtr="1"/>
          <a:lstStyle>
            <a:lvl1pPr marL="0" indent="0" algn="ctr">
              <a:spcBef>
                <a:spcPts val="500"/>
              </a:spcBef>
              <a:buNone/>
              <a:defRPr sz="2200"/>
            </a:lvl1pPr>
          </a:lstStyle>
          <a:p>
            <a:pPr lvl="0"/>
            <a:r>
              <a:rPr lang="cs-CZ"/>
              <a:t>Kliknutím na ikonu přidáte obrázek.</a:t>
            </a:r>
            <a:endParaRPr lang="en-US"/>
          </a:p>
        </p:txBody>
      </p:sp>
      <p:sp>
        <p:nvSpPr>
          <p:cNvPr id="7" name="Text Placeholder 3"/>
          <p:cNvSpPr txBox="1">
            <a:spLocks noGrp="1"/>
          </p:cNvSpPr>
          <p:nvPr>
            <p:ph type="body" idx="2"/>
          </p:nvPr>
        </p:nvSpPr>
        <p:spPr>
          <a:xfrm>
            <a:off x="967810" y="1113876"/>
            <a:ext cx="4072499" cy="2384325"/>
          </a:xfrm>
        </p:spPr>
        <p:txBody>
          <a:bodyPr anchor="b"/>
          <a:lstStyle>
            <a:lvl1pPr marL="201588">
              <a:spcBef>
                <a:spcPts val="400"/>
              </a:spcBef>
              <a:defRPr sz="18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8" name="Date Placeholder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Footer Placeholder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10" name="Slide Number Placeholder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8843FAE-9E58-4234-8067-F50A64752D4E}" type="slidenum">
              <a:t>‹#›</a:t>
            </a:fld>
            <a:endParaRPr lang="cs-CZ"/>
          </a:p>
        </p:txBody>
      </p:sp>
      <p:sp>
        <p:nvSpPr>
          <p:cNvPr id="11" name="Title 1"/>
          <p:cNvSpPr txBox="1">
            <a:spLocks noGrp="1"/>
          </p:cNvSpPr>
          <p:nvPr>
            <p:ph type="title"/>
          </p:nvPr>
        </p:nvSpPr>
        <p:spPr>
          <a:xfrm>
            <a:off x="801764" y="4921200"/>
            <a:ext cx="7037405" cy="1259942"/>
          </a:xfrm>
        </p:spPr>
        <p:txBody>
          <a:bodyPr anchor="b"/>
          <a:lstStyle>
            <a:lvl1pPr algn="l"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4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2100129" y="806363"/>
            <a:ext cx="7056433" cy="3830238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061FBA9-7691-41C6-B803-E2D88DB44F2E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32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 txBox="1">
            <a:spLocks noGrp="1"/>
          </p:cNvSpPr>
          <p:nvPr>
            <p:ph type="title" orient="vert"/>
          </p:nvPr>
        </p:nvSpPr>
        <p:spPr>
          <a:xfrm>
            <a:off x="1271939" y="415037"/>
            <a:ext cx="2268141" cy="5774298"/>
          </a:xfrm>
        </p:spPr>
        <p:txBody>
          <a:bodyPr vert="eaVert"/>
          <a:lstStyle>
            <a:lvl1pPr algn="l">
              <a:defRPr/>
            </a:lvl1pPr>
          </a:lstStyle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 txBox="1">
            <a:spLocks noGrp="1"/>
          </p:cNvSpPr>
          <p:nvPr>
            <p:ph type="body" orient="vert" idx="1"/>
          </p:nvPr>
        </p:nvSpPr>
        <p:spPr>
          <a:xfrm>
            <a:off x="3664604" y="806363"/>
            <a:ext cx="5323956" cy="5395536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4" name="Date Placeholder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Footer Placeholder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Slide Number Placeholder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CD150E3-314C-40EA-B32D-35D65610C474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666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AD5FF"/>
            </a:gs>
            <a:gs pos="100000">
              <a:srgbClr val="FFFFFF"/>
            </a:gs>
          </a:gsLst>
          <a:path path="circle">
            <a:fillToRect l="20000" t="10000" r="80000" b="9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/>
          <p:nvPr/>
        </p:nvSpPr>
        <p:spPr>
          <a:xfrm>
            <a:off x="0" y="5627757"/>
            <a:ext cx="10080629" cy="1931916"/>
          </a:xfrm>
          <a:prstGeom prst="rect">
            <a:avLst/>
          </a:prstGeom>
          <a:gradFill>
            <a:gsLst>
              <a:gs pos="0">
                <a:srgbClr val="FFFFFF">
                  <a:alpha val="91000"/>
                </a:srgbClr>
              </a:gs>
              <a:gs pos="100000">
                <a:srgbClr val="FFFFFF">
                  <a:alpha val="76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3" name="Rectangle 7"/>
          <p:cNvSpPr/>
          <p:nvPr/>
        </p:nvSpPr>
        <p:spPr>
          <a:xfrm>
            <a:off x="0" y="0"/>
            <a:ext cx="10080629" cy="5627757"/>
          </a:xfrm>
          <a:prstGeom prst="rect">
            <a:avLst/>
          </a:prstGeom>
          <a:gradFill>
            <a:gsLst>
              <a:gs pos="0">
                <a:srgbClr val="FFFFFF">
                  <a:alpha val="89000"/>
                </a:srgbClr>
              </a:gs>
              <a:gs pos="100000">
                <a:srgbClr val="FFFFFF">
                  <a:alpha val="62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4" name="Rectangle 8"/>
          <p:cNvSpPr/>
          <p:nvPr/>
        </p:nvSpPr>
        <p:spPr>
          <a:xfrm>
            <a:off x="0" y="4153854"/>
            <a:ext cx="10080629" cy="2519894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100000">
                <a:srgbClr val="FFFFFF">
                  <a:alpha val="30000"/>
                </a:srgbClr>
              </a:gs>
            </a:gsLst>
            <a:lin ang="5400000"/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5" name="Oval 9"/>
          <p:cNvSpPr/>
          <p:nvPr/>
        </p:nvSpPr>
        <p:spPr>
          <a:xfrm>
            <a:off x="0" y="1763923"/>
            <a:ext cx="10080629" cy="5627757"/>
          </a:xfrm>
          <a:custGeom>
            <a:avLst/>
            <a:gdLst>
              <a:gd name="f0" fmla="val 21600000"/>
              <a:gd name="f1" fmla="val 10800000"/>
              <a:gd name="f2" fmla="val 5400000"/>
              <a:gd name="f3" fmla="val 180"/>
              <a:gd name="f4" fmla="val w"/>
              <a:gd name="f5" fmla="val h"/>
              <a:gd name="f6" fmla="val ss"/>
              <a:gd name="f7" fmla="val 0"/>
              <a:gd name="f8" fmla="*/ 5419351 1 1725033"/>
              <a:gd name="f9" fmla="+- 0 0 -360"/>
              <a:gd name="f10" fmla="+- 0 0 -180"/>
              <a:gd name="f11" fmla="abs f4"/>
              <a:gd name="f12" fmla="abs f5"/>
              <a:gd name="f13" fmla="abs f6"/>
              <a:gd name="f14" fmla="+- 2700000 f2 0"/>
              <a:gd name="f15" fmla="*/ f9 f1 1"/>
              <a:gd name="f16" fmla="*/ f10 f1 1"/>
              <a:gd name="f17" fmla="?: f11 f4 1"/>
              <a:gd name="f18" fmla="?: f12 f5 1"/>
              <a:gd name="f19" fmla="?: f13 f6 1"/>
              <a:gd name="f20" fmla="+- f14 0 f2"/>
              <a:gd name="f21" fmla="*/ f15 1 f3"/>
              <a:gd name="f22" fmla="*/ f16 1 f3"/>
              <a:gd name="f23" fmla="*/ f17 1 21600"/>
              <a:gd name="f24" fmla="*/ f18 1 21600"/>
              <a:gd name="f25" fmla="*/ 21600 f17 1"/>
              <a:gd name="f26" fmla="*/ 21600 f18 1"/>
              <a:gd name="f27" fmla="+- f20 f2 0"/>
              <a:gd name="f28" fmla="+- f21 0 f2"/>
              <a:gd name="f29" fmla="+- f22 0 f2"/>
              <a:gd name="f30" fmla="min f24 f23"/>
              <a:gd name="f31" fmla="*/ f25 1 f19"/>
              <a:gd name="f32" fmla="*/ f26 1 f19"/>
              <a:gd name="f33" fmla="*/ f27 f8 1"/>
              <a:gd name="f34" fmla="val f31"/>
              <a:gd name="f35" fmla="val f32"/>
              <a:gd name="f36" fmla="*/ f33 1 f1"/>
              <a:gd name="f37" fmla="*/ f7 f30 1"/>
              <a:gd name="f38" fmla="+- f35 0 f7"/>
              <a:gd name="f39" fmla="+- f34 0 f7"/>
              <a:gd name="f40" fmla="+- 0 0 f36"/>
              <a:gd name="f41" fmla="*/ f38 1 2"/>
              <a:gd name="f42" fmla="*/ f39 1 2"/>
              <a:gd name="f43" fmla="+- 0 0 f40"/>
              <a:gd name="f44" fmla="+- f7 f41 0"/>
              <a:gd name="f45" fmla="+- f7 f42 0"/>
              <a:gd name="f46" fmla="*/ f43 f1 1"/>
              <a:gd name="f47" fmla="*/ f42 f30 1"/>
              <a:gd name="f48" fmla="*/ f41 f30 1"/>
              <a:gd name="f49" fmla="*/ f46 1 f8"/>
              <a:gd name="f50" fmla="*/ f44 f30 1"/>
              <a:gd name="f51" fmla="+- f49 0 f2"/>
              <a:gd name="f52" fmla="cos 1 f51"/>
              <a:gd name="f53" fmla="sin 1 f51"/>
              <a:gd name="f54" fmla="+- 0 0 f52"/>
              <a:gd name="f55" fmla="+- 0 0 f53"/>
              <a:gd name="f56" fmla="+- 0 0 f54"/>
              <a:gd name="f57" fmla="+- 0 0 f55"/>
              <a:gd name="f58" fmla="val f56"/>
              <a:gd name="f59" fmla="val f57"/>
              <a:gd name="f60" fmla="*/ f58 f42 1"/>
              <a:gd name="f61" fmla="*/ f59 f41 1"/>
              <a:gd name="f62" fmla="+- f45 0 f60"/>
              <a:gd name="f63" fmla="+- f45 f60 0"/>
              <a:gd name="f64" fmla="+- f44 0 f61"/>
              <a:gd name="f65" fmla="+- f44 f61 0"/>
              <a:gd name="f66" fmla="*/ f62 f30 1"/>
              <a:gd name="f67" fmla="*/ f64 f30 1"/>
              <a:gd name="f68" fmla="*/ f63 f30 1"/>
              <a:gd name="f69" fmla="*/ f65 f30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  <a:cxn ang="f28">
                <a:pos x="f66" y="f67"/>
              </a:cxn>
              <a:cxn ang="f29">
                <a:pos x="f66" y="f69"/>
              </a:cxn>
              <a:cxn ang="f29">
                <a:pos x="f68" y="f69"/>
              </a:cxn>
              <a:cxn ang="f28">
                <a:pos x="f68" y="f67"/>
              </a:cxn>
            </a:cxnLst>
            <a:rect l="f66" t="f67" r="f68" b="f69"/>
            <a:pathLst>
              <a:path>
                <a:moveTo>
                  <a:pt x="f37" y="f50"/>
                </a:moveTo>
                <a:arcTo wR="f47" hR="f48" stAng="f1" swAng="f0"/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FFFFFF">
                  <a:alpha val="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  <a:prstDash val="solid"/>
          </a:ln>
        </p:spPr>
        <p:txBody>
          <a:bodyPr vert="horz" wrap="square" lIns="100794" tIns="50392" rIns="100794" bIns="50392" anchor="ctr" anchorCtr="1" compatLnSpc="1"/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800" b="0" i="0" u="none" strike="noStrike" kern="1200" cap="none" spc="0" baseline="0">
              <a:solidFill>
                <a:srgbClr val="FFFFFF"/>
              </a:solidFill>
              <a:uFillTx/>
              <a:latin typeface="Trebuchet MS"/>
            </a:endParaRPr>
          </a:p>
        </p:txBody>
      </p:sp>
      <p:sp>
        <p:nvSpPr>
          <p:cNvPr id="6" name="Title Placeholder 1"/>
          <p:cNvSpPr txBox="1">
            <a:spLocks noGrp="1"/>
          </p:cNvSpPr>
          <p:nvPr>
            <p:ph type="title"/>
          </p:nvPr>
        </p:nvSpPr>
        <p:spPr>
          <a:xfrm>
            <a:off x="1976978" y="4819500"/>
            <a:ext cx="7179594" cy="1259942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t" anchorCtr="0" compatLnSpc="1"/>
          <a:lstStyle/>
          <a:p>
            <a:pPr lvl="0"/>
            <a:r>
              <a:rPr lang="cs-CZ"/>
              <a:t>Kliknutím lze upravit styl.</a:t>
            </a:r>
            <a:endParaRPr lang="en-US"/>
          </a:p>
        </p:txBody>
      </p:sp>
      <p:sp>
        <p:nvSpPr>
          <p:cNvPr id="7" name="Text Placeholder 2"/>
          <p:cNvSpPr txBox="1">
            <a:spLocks noGrp="1"/>
          </p:cNvSpPr>
          <p:nvPr>
            <p:ph type="body" idx="1"/>
          </p:nvPr>
        </p:nvSpPr>
        <p:spPr>
          <a:xfrm>
            <a:off x="1260079" y="807177"/>
            <a:ext cx="7056433" cy="3830238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/>
          </a:p>
        </p:txBody>
      </p:sp>
      <p:sp>
        <p:nvSpPr>
          <p:cNvPr id="8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6804425" y="6803712"/>
            <a:ext cx="2772168" cy="402482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1" i="0" u="none" strike="noStrike" kern="1200" cap="none" spc="0" baseline="0">
                <a:solidFill>
                  <a:srgbClr val="7F7F7F"/>
                </a:solidFill>
                <a:uFillTx/>
                <a:latin typeface="Trebuchet MS"/>
              </a:defRPr>
            </a:lvl1pPr>
          </a:lstStyle>
          <a:p>
            <a:pPr lvl="0"/>
            <a:endParaRPr lang="cs-CZ"/>
          </a:p>
        </p:txBody>
      </p:sp>
      <p:sp>
        <p:nvSpPr>
          <p:cNvPr id="9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504035" y="6803712"/>
            <a:ext cx="3696233" cy="402482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1" i="0" u="none" strike="noStrike" kern="1200" cap="none" spc="0" baseline="0">
                <a:solidFill>
                  <a:srgbClr val="7F7F7F"/>
                </a:solidFill>
                <a:uFillTx/>
                <a:latin typeface="Trebuchet MS"/>
              </a:defRPr>
            </a:lvl1pPr>
          </a:lstStyle>
          <a:p>
            <a:pPr lvl="0"/>
            <a:endParaRPr lang="cs-CZ"/>
          </a:p>
        </p:txBody>
      </p:sp>
      <p:sp>
        <p:nvSpPr>
          <p:cNvPr id="10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4200259" y="6803712"/>
            <a:ext cx="2016123" cy="402482"/>
          </a:xfrm>
          <a:prstGeom prst="rect">
            <a:avLst/>
          </a:prstGeom>
          <a:noFill/>
          <a:ln>
            <a:noFill/>
          </a:ln>
        </p:spPr>
        <p:txBody>
          <a:bodyPr vert="horz" wrap="square" lIns="100794" tIns="50392" rIns="100794" bIns="50392" anchor="ctr" anchorCtr="1" compatLnSpc="1"/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300" b="1" i="0" u="none" strike="noStrike" kern="1200" cap="none" spc="0" baseline="0">
                <a:solidFill>
                  <a:srgbClr val="7F7F7F"/>
                </a:solidFill>
                <a:uFillTx/>
                <a:latin typeface="Trebuchet MS"/>
              </a:defRPr>
            </a:lvl1pPr>
          </a:lstStyle>
          <a:p>
            <a:pPr lvl="0"/>
            <a:fld id="{44AC76A7-404F-4C86-ACB8-2EF1581922A0}" type="slidenum"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marL="352775" marR="0" lvl="0" indent="-352775" algn="r" defTabSz="1007943" rtl="0" fontAlgn="auto" hangingPunct="1">
        <a:lnSpc>
          <a:spcPct val="100000"/>
        </a:lnSpc>
        <a:spcBef>
          <a:spcPts val="0"/>
        </a:spcBef>
        <a:spcAft>
          <a:spcPts val="0"/>
        </a:spcAft>
        <a:buClr>
          <a:srgbClr val="C3260C"/>
        </a:buClr>
        <a:buSzPct val="128000"/>
        <a:buFont typeface="Georgia" pitchFamily="18"/>
        <a:buChar char="*"/>
        <a:tabLst/>
        <a:defRPr lang="cs-CZ" sz="5100" b="1" i="0" u="none" strike="noStrike" kern="1200" cap="none" spc="0" baseline="0">
          <a:solidFill>
            <a:srgbClr val="000000"/>
          </a:solidFill>
          <a:uFillTx/>
          <a:latin typeface="Trebuchet MS"/>
        </a:defRPr>
      </a:lvl1pPr>
    </p:titleStyle>
    <p:bodyStyle>
      <a:lvl1pPr marL="251990" marR="0" lvl="0" indent="-201588" algn="l" defTabSz="1007943" rtl="0" fontAlgn="auto" hangingPunct="1">
        <a:lnSpc>
          <a:spcPct val="100000"/>
        </a:lnSpc>
        <a:spcBef>
          <a:spcPts val="600"/>
        </a:spcBef>
        <a:spcAft>
          <a:spcPts val="330"/>
        </a:spcAft>
        <a:buClr>
          <a:srgbClr val="C3260C"/>
        </a:buClr>
        <a:buSzPct val="130000"/>
        <a:buFont typeface="Georgia" pitchFamily="18"/>
        <a:buChar char="*"/>
        <a:tabLst/>
        <a:defRPr lang="cs-CZ" sz="2400" b="0" i="0" u="none" strike="noStrike" kern="1200" cap="none" spc="0" baseline="0">
          <a:solidFill>
            <a:srgbClr val="404040"/>
          </a:solidFill>
          <a:uFillTx/>
          <a:latin typeface="Trebuchet MS"/>
        </a:defRPr>
      </a:lvl1pPr>
      <a:lvl2pPr marL="604765" marR="0" lvl="1" indent="-201588" algn="l" defTabSz="1007943" rtl="0" fontAlgn="auto" hangingPunct="1">
        <a:lnSpc>
          <a:spcPct val="100000"/>
        </a:lnSpc>
        <a:spcBef>
          <a:spcPts val="500"/>
        </a:spcBef>
        <a:spcAft>
          <a:spcPts val="330"/>
        </a:spcAft>
        <a:buClr>
          <a:srgbClr val="C3260C"/>
        </a:buClr>
        <a:buSzPct val="130000"/>
        <a:buFont typeface="Georgia" pitchFamily="18"/>
        <a:buChar char="*"/>
        <a:tabLst/>
        <a:defRPr lang="cs-CZ" sz="2200" b="0" i="0" u="none" strike="noStrike" kern="1200" cap="none" spc="0" baseline="0">
          <a:solidFill>
            <a:srgbClr val="404040"/>
          </a:solidFill>
          <a:uFillTx/>
          <a:latin typeface="Trebuchet MS"/>
        </a:defRPr>
      </a:lvl2pPr>
      <a:lvl3pPr marL="907148" marR="0" lvl="2" indent="-201588" algn="l" defTabSz="1007943" rtl="0" fontAlgn="auto" hangingPunct="1">
        <a:lnSpc>
          <a:spcPct val="100000"/>
        </a:lnSpc>
        <a:spcBef>
          <a:spcPts val="500"/>
        </a:spcBef>
        <a:spcAft>
          <a:spcPts val="330"/>
        </a:spcAft>
        <a:buClr>
          <a:srgbClr val="C3260C"/>
        </a:buClr>
        <a:buSzPct val="130000"/>
        <a:buFont typeface="Georgia" pitchFamily="18"/>
        <a:buChar char="*"/>
        <a:tabLst/>
        <a:defRPr lang="cs-CZ" sz="2000" b="0" i="0" u="none" strike="noStrike" kern="1200" cap="none" spc="0" baseline="0">
          <a:solidFill>
            <a:srgbClr val="404040"/>
          </a:solidFill>
          <a:uFillTx/>
          <a:latin typeface="Trebuchet MS"/>
        </a:defRPr>
      </a:lvl3pPr>
      <a:lvl4pPr marL="1209531" marR="0" lvl="3" indent="-201588" algn="l" defTabSz="1007943" rtl="0" fontAlgn="auto" hangingPunct="1">
        <a:lnSpc>
          <a:spcPct val="100000"/>
        </a:lnSpc>
        <a:spcBef>
          <a:spcPts val="400"/>
        </a:spcBef>
        <a:spcAft>
          <a:spcPts val="330"/>
        </a:spcAft>
        <a:buClr>
          <a:srgbClr val="C3260C"/>
        </a:buClr>
        <a:buSzPct val="130000"/>
        <a:buFont typeface="Georgia" pitchFamily="18"/>
        <a:buChar char="*"/>
        <a:tabLst/>
        <a:defRPr lang="cs-CZ" sz="1800" b="0" i="0" u="none" strike="noStrike" kern="1200" cap="none" spc="0" baseline="0">
          <a:solidFill>
            <a:srgbClr val="404040"/>
          </a:solidFill>
          <a:uFillTx/>
          <a:latin typeface="Trebuchet MS"/>
        </a:defRPr>
      </a:lvl4pPr>
      <a:lvl5pPr marL="1532077" marR="0" lvl="4" indent="-201588" algn="l" defTabSz="1007943" rtl="0" fontAlgn="auto" hangingPunct="1">
        <a:lnSpc>
          <a:spcPct val="100000"/>
        </a:lnSpc>
        <a:spcBef>
          <a:spcPts val="400"/>
        </a:spcBef>
        <a:spcAft>
          <a:spcPts val="330"/>
        </a:spcAft>
        <a:buClr>
          <a:srgbClr val="C3260C"/>
        </a:buClr>
        <a:buSzPct val="130000"/>
        <a:buFont typeface="Georgia" pitchFamily="18"/>
        <a:buChar char="*"/>
        <a:tabLst/>
        <a:defRPr lang="cs-CZ" sz="1500" b="0" i="0" u="none" strike="noStrike" kern="1200" cap="none" spc="0" baseline="0">
          <a:solidFill>
            <a:srgbClr val="404040"/>
          </a:solidFill>
          <a:uFillTx/>
          <a:latin typeface="Trebuchet MS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data6.superhry.cz/TSO_40e1f8z/1600/003/3323-1600.jpg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7/7c/Salix_caprea20110423_109.jpg/220px-Salix_caprea20110423_109.jpg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itnessiva.cz/o/velikonoce.jpg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ry-sucho.cz/reference/images/4/atypicky-bazen7.jpg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cleangreenguy.com/wp-content/uploads/2013/04/obrazky-dovolena-u-more.jpg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kennitechnika.cz/img/pages_gallery/57.jpg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thumb/f/ff/Juletr%C3%A6et.jpg/215px-Juletr%C3%A6et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182389" y="5228776"/>
            <a:ext cx="5960873" cy="11532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6" descr="LOGO_obdelnik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103632" y="589723"/>
            <a:ext cx="3410958" cy="888961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227" y="2164083"/>
            <a:ext cx="8144259" cy="26151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901324" y="2267670"/>
            <a:ext cx="7910328" cy="3161736"/>
          </a:xfrm>
        </p:spPr>
        <p:txBody>
          <a:bodyPr/>
          <a:lstStyle/>
          <a:p>
            <a:r>
              <a:rPr lang="cs-CZ" sz="2400" dirty="0" smtClean="0"/>
              <a:t>Anotace: Prezentace slouží k vyvození </a:t>
            </a:r>
            <a:r>
              <a:rPr lang="cs-CZ" sz="2400" smtClean="0"/>
              <a:t>učiva měsíce v roce.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20906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0000FF"/>
                </a:solidFill>
              </a:rPr>
              <a:t>ÚNOR</a:t>
            </a:r>
          </a:p>
        </p:txBody>
      </p:sp>
      <p:pic>
        <p:nvPicPr>
          <p:cNvPr id="3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19998" y="1799996"/>
            <a:ext cx="8640001" cy="5039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>
            <a:spAutoFit/>
          </a:bodyPr>
          <a:lstStyle/>
          <a:p>
            <a:pPr lvl="0">
              <a:buNone/>
            </a:pPr>
            <a:r>
              <a:rPr lang="cs-CZ" u="sng">
                <a:solidFill>
                  <a:srgbClr val="0000FF"/>
                </a:solidFill>
              </a:rPr>
              <a:t>LEDEN</a:t>
            </a:r>
          </a:p>
        </p:txBody>
      </p:sp>
      <p:pic>
        <p:nvPicPr>
          <p:cNvPr id="1026" name="Picture 2" descr="http://data6.superhry.cz/TSO_40e1f8z/1600/003/3323-16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32" y="1952625"/>
            <a:ext cx="49911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008000"/>
                </a:solidFill>
              </a:rPr>
              <a:t>BŘEZEN</a:t>
            </a:r>
          </a:p>
        </p:txBody>
      </p:sp>
      <p:pic>
        <p:nvPicPr>
          <p:cNvPr id="2050" name="Picture 2" descr="http://upload.wikimedia.org/wikipedia/commons/thumb/7/7c/Salix_caprea20110423_109.jpg/220px-Salix_caprea20110423_10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0072" y="1179064"/>
            <a:ext cx="4032448" cy="5462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008000"/>
                </a:solidFill>
              </a:rPr>
              <a:t>DUBEN</a:t>
            </a:r>
          </a:p>
        </p:txBody>
      </p:sp>
      <p:pic>
        <p:nvPicPr>
          <p:cNvPr id="3074" name="Picture 2" descr="http://www.fitnessiva.cz/o/velikonoc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1842" y="2052746"/>
            <a:ext cx="547260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27026"/>
            <a:ext cx="9070976" cy="1262064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008000"/>
                </a:solidFill>
              </a:rPr>
              <a:t>KVĚTEN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340004" y="1799996"/>
            <a:ext cx="5039999" cy="4859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FF420E"/>
                </a:solidFill>
              </a:rPr>
              <a:t>ČERVEN</a:t>
            </a:r>
          </a:p>
        </p:txBody>
      </p:sp>
      <p:pic>
        <p:nvPicPr>
          <p:cNvPr id="4098" name="Picture 2" descr="http://www.topbio.cz/img/karger/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553" y="2051645"/>
            <a:ext cx="5568619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57192"/>
            <a:ext cx="9070976" cy="1262064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FF420E"/>
                </a:solidFill>
              </a:rPr>
              <a:t>ČERVENEC</a:t>
            </a:r>
          </a:p>
        </p:txBody>
      </p:sp>
      <p:pic>
        <p:nvPicPr>
          <p:cNvPr id="5122" name="Picture 2" descr="http://www.dry-sucho.cz/reference/images/4/atypicky-bazen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32" y="2339677"/>
            <a:ext cx="49911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FF420E"/>
                </a:solidFill>
              </a:rPr>
              <a:t>SRPEN</a:t>
            </a:r>
          </a:p>
        </p:txBody>
      </p:sp>
      <p:pic>
        <p:nvPicPr>
          <p:cNvPr id="6146" name="Picture 2" descr="http://cleangreenguy.com/wp-content/uploads/2013/04/obrazky-dovolena-u-mor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0032" y="2195661"/>
            <a:ext cx="4991100" cy="3743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4C1900"/>
                </a:solidFill>
              </a:rPr>
              <a:t>ZÁŘÍ</a:t>
            </a:r>
          </a:p>
        </p:txBody>
      </p:sp>
      <p:pic>
        <p:nvPicPr>
          <p:cNvPr id="7170" name="Picture 2" descr="http://www.okennitechnika.cz/img/pages_gallery/5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4008" y="2123653"/>
            <a:ext cx="6078186" cy="4013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4C1900"/>
                </a:solidFill>
              </a:rPr>
              <a:t>ŘÍJEN</a:t>
            </a:r>
          </a:p>
        </p:txBody>
      </p:sp>
      <p:pic>
        <p:nvPicPr>
          <p:cNvPr id="3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799996" y="1799996"/>
            <a:ext cx="6119996" cy="4859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4C1900"/>
                </a:solidFill>
              </a:rPr>
              <a:t>LISTOPAD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340004" y="1799996"/>
            <a:ext cx="5039999" cy="5039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>
          <a:xfrm>
            <a:off x="0" y="301623"/>
            <a:ext cx="9072567" cy="1262064"/>
          </a:xfrm>
        </p:spPr>
        <p:txBody>
          <a:bodyPr/>
          <a:lstStyle/>
          <a:p>
            <a:pPr lvl="0">
              <a:buNone/>
            </a:pPr>
            <a:r>
              <a:rPr lang="cs-CZ" u="sng">
                <a:solidFill>
                  <a:srgbClr val="0000FF"/>
                </a:solidFill>
              </a:rPr>
              <a:t>PROSINEC</a:t>
            </a:r>
          </a:p>
        </p:txBody>
      </p:sp>
      <p:pic>
        <p:nvPicPr>
          <p:cNvPr id="8194" name="Picture 2" descr="http://upload.wikimedia.org/wikipedia/commons/thumb/f/ff/Juletr%C3%A6et.jpg/215px-Juletr%C3%A6e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8104" y="1420306"/>
            <a:ext cx="3858352" cy="5311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901324" y="2267670"/>
            <a:ext cx="7910328" cy="1440159"/>
          </a:xfrm>
        </p:spPr>
        <p:txBody>
          <a:bodyPr/>
          <a:lstStyle/>
          <a:p>
            <a:pPr lvl="0"/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50" y="3456673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http://data6.superhry.cz/TSO_40e1f8z/1600/003/3323-1600.jpg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50" y="3318173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http://upload.wikimedia.org/wikipedia/commons/thumb/7/7c/Salix_caprea20110423_109.jpg/220px-Salix_caprea20110423_109.jpg</a:t>
            </a:r>
          </a:p>
        </p:txBody>
      </p:sp>
    </p:spTree>
    <p:extLst>
      <p:ext uri="{BB962C8B-B14F-4D97-AF65-F5344CB8AC3E}">
        <p14:creationId xmlns:p14="http://schemas.microsoft.com/office/powerpoint/2010/main" val="1751422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979556" y="3595172"/>
            <a:ext cx="41215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http://www.fitnessiva.cz/o/velikonoce.jpg</a:t>
            </a:r>
          </a:p>
        </p:txBody>
      </p:sp>
    </p:spTree>
    <p:extLst>
      <p:ext uri="{BB962C8B-B14F-4D97-AF65-F5344CB8AC3E}">
        <p14:creationId xmlns:p14="http://schemas.microsoft.com/office/powerpoint/2010/main" val="351911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PC DVD – ROM 320 000x Obrázky, </a:t>
            </a:r>
            <a:r>
              <a:rPr lang="cs-CZ" dirty="0" err="1" smtClean="0"/>
              <a:t>Terasoft</a:t>
            </a:r>
            <a:r>
              <a:rPr lang="cs-CZ" dirty="0" smtClean="0"/>
              <a:t> a.s.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6995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20949" y="1907629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http://www.dry-sucho.cz/reference/images/4/atypicky-bazen7.jpg</a:t>
            </a:r>
          </a:p>
        </p:txBody>
      </p:sp>
    </p:spTree>
    <p:extLst>
      <p:ext uri="{BB962C8B-B14F-4D97-AF65-F5344CB8AC3E}">
        <p14:creationId xmlns:p14="http://schemas.microsoft.com/office/powerpoint/2010/main" val="427828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736056" y="1691605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http://cleangreenguy.com/wp-content/uploads/2013/04/obrazky-dovolena-u-more.jpg</a:t>
            </a:r>
          </a:p>
        </p:txBody>
      </p:sp>
    </p:spTree>
    <p:extLst>
      <p:ext uri="{BB962C8B-B14F-4D97-AF65-F5344CB8AC3E}">
        <p14:creationId xmlns:p14="http://schemas.microsoft.com/office/powerpoint/2010/main" val="64187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485950" y="1691605"/>
            <a:ext cx="50387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http://www.okennitechnika.cz/img/pages_gallery/57.jpg</a:t>
            </a:r>
          </a:p>
        </p:txBody>
      </p:sp>
    </p:spTree>
    <p:extLst>
      <p:ext uri="{BB962C8B-B14F-4D97-AF65-F5344CB8AC3E}">
        <p14:creationId xmlns:p14="http://schemas.microsoft.com/office/powerpoint/2010/main" val="320138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PC DVD - ROM 320 000x Obrázky, </a:t>
            </a:r>
            <a:r>
              <a:rPr lang="cs-CZ" dirty="0" err="1" smtClean="0"/>
              <a:t>Terasoft</a:t>
            </a:r>
            <a:r>
              <a:rPr lang="cs-CZ" dirty="0" smtClean="0"/>
              <a:t> a.s.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747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Obdélník 3">
            <a:hlinkClick r:id="rId2"/>
          </p:cNvPr>
          <p:cNvSpPr/>
          <p:nvPr/>
        </p:nvSpPr>
        <p:spPr>
          <a:xfrm>
            <a:off x="2504990" y="1907629"/>
            <a:ext cx="503872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http://upload.wikimedia.org/wikipedia/commons/thumb/f/ff/Juletr%C3%A6et.jpg/215px-Juletr%C3%A6et.jpg</a:t>
            </a:r>
          </a:p>
        </p:txBody>
      </p:sp>
    </p:spTree>
    <p:extLst>
      <p:ext uri="{BB962C8B-B14F-4D97-AF65-F5344CB8AC3E}">
        <p14:creationId xmlns:p14="http://schemas.microsoft.com/office/powerpoint/2010/main" val="330326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Aerodynami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49</TotalTime>
  <Words>69</Words>
  <Application>Microsoft Office PowerPoint</Application>
  <PresentationFormat>Vlastní</PresentationFormat>
  <Paragraphs>24</Paragraphs>
  <Slides>23</Slides>
  <Notes>13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Aerodynamika</vt:lpstr>
      <vt:lpstr>Prezentace aplikace PowerPoint</vt:lpstr>
      <vt:lpstr>Anotace: Prezentace slouží k vyvození učiva měsíce v roce.</vt:lpstr>
      <vt:lpstr>ÚNOR</vt:lpstr>
      <vt:lpstr>LEDEN</vt:lpstr>
      <vt:lpstr>BŘEZEN</vt:lpstr>
      <vt:lpstr>DUBEN</vt:lpstr>
      <vt:lpstr>KVĚTEN</vt:lpstr>
      <vt:lpstr>ČERVEN</vt:lpstr>
      <vt:lpstr>ČERVENEC</vt:lpstr>
      <vt:lpstr>SRPEN</vt:lpstr>
      <vt:lpstr>ZÁŘÍ</vt:lpstr>
      <vt:lpstr>ŘÍJEN</vt:lpstr>
      <vt:lpstr>LISTOPAD</vt:lpstr>
      <vt:lpstr>PROSINEC</vt:lpstr>
      <vt:lpstr>Zdroje: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LEDEN</dc:title>
  <dc:creator>Luďka Pavlíková</dc:creator>
  <cp:lastModifiedBy>Pavlíkova Luďka</cp:lastModifiedBy>
  <cp:revision>6</cp:revision>
  <dcterms:created xsi:type="dcterms:W3CDTF">2012-02-19T16:41:58Z</dcterms:created>
  <dcterms:modified xsi:type="dcterms:W3CDTF">2013-05-17T05:30:55Z</dcterms:modified>
</cp:coreProperties>
</file>