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20" y="-9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EA02F9A-3CED-4008-8B09-B1F8346AFB48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889C8C1-D5F0-4AB2-BA83-F2793FE70637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58417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A394A62-1B6A-4025-A2C4-409262D2E8F4}" type="slidenum">
              <a:rPr lang="cs-CZ" sz="1200">
                <a:latin typeface="Calibri" pitchFamily="34" charset="0"/>
              </a:rPr>
              <a:pPr algn="r"/>
              <a:t>1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hteck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hteck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hteck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hteck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Abgerundetes Rechteck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Abgerundetes Rechteck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hteck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hteck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hteck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Rechteck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17" name="Datumsplatzhalter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04E85-AF6B-4912-BB41-9DCABFE613E5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18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7B5EADE-5782-48D3-93F6-AAA31EEBCFED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3F91A-C564-4502-8925-DBF657A6AA69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A7C78-2348-4B43-B5D5-670BB61AFDF8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BE13E-6A89-4772-A301-35AD0801C176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08EE6-0904-4B74-98C4-CE1B389ED526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8E0C6-4F7A-40C2-9782-B9E636C8DF6C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BBC3-DE99-4F95-8D1B-F8E58533294F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Datumsplatzhalt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5EC2024-3D81-48D7-8ECE-006E1ACA3515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8" name="Foliennummernplatzhalt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B41EE2B-0719-4E18-9FDC-12B1F7233F6F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  <p:sp>
        <p:nvSpPr>
          <p:cNvPr id="9" name="Fußzeilenplatzhalt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2BD26-8B82-49F1-8079-BB11E030DA25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06F3F-80AC-432A-948D-E4B85D5BBB79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8EEA3-36FB-4080-A7BD-38F03DFF1BD4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BF7E-0938-448D-A838-E05167AEBD77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96709-B5DD-47F4-AE11-B837C9333387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F46A0-D622-4E6F-B0D2-76745B80F29D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en-US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9B0A7-5739-464B-B981-571C70D72D8D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F499F-BF12-4D1A-9BC4-1997223EFB05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CA16C-7B63-4091-898E-03D452DFD392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7E96E-982D-440A-BF49-34B4E3A62B89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7535E-1EF0-4ECC-A676-1508DD05A540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94487-CA0E-462F-BDE6-1FEC6432B392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hteck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Rechteck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Rechteck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Rechteck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Rechteck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Abgerundetes Rechteck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Abgerundetes Rechteck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Rechteck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Rechteck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Rechteck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Rechteck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Rechteck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Rechteck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9" name="Titelplatzhalter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en-US" smtClean="0"/>
          </a:p>
        </p:txBody>
      </p:sp>
      <p:sp>
        <p:nvSpPr>
          <p:cNvPr id="1040" name="Textplatzhalter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smtClean="0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B6CECA2F-A444-4DCE-88FA-6F1537F68D61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76E77760-9BDD-4B25-AA64-F80DE03B46EF}" type="slidenum">
              <a:rPr lang="cs-CZ"/>
              <a:pPr>
                <a:defRPr/>
              </a:pPr>
              <a:t>‹Nr.›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6" r:id="rId2"/>
    <p:sldLayoutId id="2147483677" r:id="rId3"/>
    <p:sldLayoutId id="2147483678" r:id="rId4"/>
    <p:sldLayoutId id="2147483685" r:id="rId5"/>
    <p:sldLayoutId id="2147483686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png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10" Type="http://schemas.openxmlformats.org/officeDocument/2006/relationships/image" Target="../media/image31.wmf"/><Relationship Id="rId4" Type="http://schemas.openxmlformats.org/officeDocument/2006/relationships/image" Target="../media/image25.wmf"/><Relationship Id="rId9" Type="http://schemas.openxmlformats.org/officeDocument/2006/relationships/image" Target="../media/image30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LOGO_obdelni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60" name="Group 24"/>
          <p:cNvGraphicFramePr>
            <a:graphicFrameLocks noGrp="1"/>
          </p:cNvGraphicFramePr>
          <p:nvPr/>
        </p:nvGraphicFramePr>
        <p:xfrm>
          <a:off x="611188" y="1989138"/>
          <a:ext cx="7993062" cy="1996123"/>
        </p:xfrm>
        <a:graphic>
          <a:graphicData uri="http://schemas.openxmlformats.org/drawingml/2006/table">
            <a:tbl>
              <a:tblPr/>
              <a:tblGrid>
                <a:gridCol w="3997325"/>
                <a:gridCol w="3995737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Alena Staníková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VY_32_INOVACE_08_Tvrdé souhlásky_02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Jazyková výchova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A04DA3"/>
                        </a:buClr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2401888"/>
            <a:ext cx="8458200" cy="1470025"/>
          </a:xfrm>
        </p:spPr>
        <p:txBody>
          <a:bodyPr anchor="ctr"/>
          <a:lstStyle/>
          <a:p>
            <a:pPr eaLnBrk="1" hangingPunct="1"/>
            <a:r>
              <a:rPr lang="cs-CZ" b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Tvrdé souhlásky 2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67544" y="4437112"/>
            <a:ext cx="8147248" cy="100811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de-DE" sz="2800" b="1" dirty="0" err="1" smtClean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Zdůvodni</a:t>
            </a:r>
            <a:r>
              <a:rPr lang="de-DE" sz="2800" b="1" dirty="0" smtClean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 </a:t>
            </a:r>
            <a:r>
              <a:rPr lang="de-DE" sz="2800" b="1" dirty="0" err="1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psaní</a:t>
            </a:r>
            <a:r>
              <a:rPr lang="de-DE" sz="2800" b="1" dirty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 </a:t>
            </a:r>
            <a:r>
              <a:rPr lang="de-DE" sz="2800" b="1" dirty="0" err="1" smtClean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y,ý</a:t>
            </a:r>
            <a:r>
              <a:rPr lang="de-DE" sz="2800" b="1" dirty="0" smtClean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 </a:t>
            </a:r>
            <a:r>
              <a:rPr lang="de-DE" sz="2800" b="1" dirty="0" err="1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po</a:t>
            </a:r>
            <a:r>
              <a:rPr lang="de-DE" sz="2800" b="1" dirty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 </a:t>
            </a:r>
            <a:r>
              <a:rPr lang="de-DE" sz="2800" b="1" dirty="0" err="1" smtClean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tvrdých</a:t>
            </a:r>
            <a:r>
              <a:rPr lang="de-DE" sz="2800" b="1" dirty="0" smtClean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 </a:t>
            </a:r>
            <a:r>
              <a:rPr lang="de-DE" sz="2800" b="1" dirty="0" err="1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+mj-ea"/>
                <a:cs typeface="Calibri" pitchFamily="34" charset="0"/>
              </a:rPr>
              <a:t>souhláskách</a:t>
            </a:r>
            <a:endParaRPr lang="de-DE" sz="2800" b="1" dirty="0">
              <a:ln w="0"/>
              <a:solidFill>
                <a:srgbClr val="1B7291"/>
              </a:solidFill>
              <a:effectLst>
                <a:reflection blurRad="12700" stA="50000" endPos="50000" dist="5000" dir="5400000" sy="-100000" rotWithShape="0"/>
              </a:effectLst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14953" y="471947"/>
            <a:ext cx="8229600" cy="868821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de-DE" b="1" dirty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h, </a:t>
            </a:r>
            <a:r>
              <a:rPr lang="de-DE" b="1" dirty="0" err="1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ch</a:t>
            </a:r>
            <a:r>
              <a:rPr lang="de-DE" b="1" dirty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, k, r, d, t, n</a:t>
            </a:r>
          </a:p>
        </p:txBody>
      </p:sp>
      <p:pic>
        <p:nvPicPr>
          <p:cNvPr id="1026" name="Picture 2" descr="C:\Users\P\AppData\Local\Microsoft\Windows\Temporary Internet Files\Content.IE5\4DCRSM5V\MC9003837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198" y="1460500"/>
            <a:ext cx="967210" cy="127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\AppData\Local\Microsoft\Windows\Temporary Internet Files\Content.IE5\4DCRSM5V\MC9003837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60500"/>
            <a:ext cx="967210" cy="127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\AppData\Local\Microsoft\Windows\Temporary Internet Files\Content.IE5\VELEO4L9\MC9003208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392" y="1446678"/>
            <a:ext cx="1187115" cy="129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\AppData\Local\Microsoft\Windows\Temporary Internet Files\Content.IE5\VELEO4L9\MC9001932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556" y="2963863"/>
            <a:ext cx="1831738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\AppData\Local\Microsoft\Windows\Temporary Internet Files\Content.IE5\TA0XJ37M\MC90043691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17" y="3149203"/>
            <a:ext cx="1102519" cy="1102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\AppData\Local\Microsoft\Windows\Temporary Internet Files\Content.IE5\TA0XJ37M\MC90043691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50320"/>
            <a:ext cx="1024551" cy="1024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\AppData\Local\Microsoft\Windows\Temporary Internet Files\Content.IE5\G086XK3C\MC9003614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397" y="2971503"/>
            <a:ext cx="1683349" cy="168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\AppData\Local\Microsoft\Windows\Temporary Internet Files\Content.IE5\VELEO4L9\MC90037129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223" y="5339100"/>
            <a:ext cx="1351053" cy="1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\AppData\Local\Microsoft\Windows\Temporary Internet Files\Content.IE5\G086XK3C\MC90034894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013325"/>
            <a:ext cx="1829714" cy="53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\AppData\Local\Microsoft\Windows\Temporary Internet Files\Content.IE5\4DCRSM5V\MC90024085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660776"/>
            <a:ext cx="1809598" cy="1658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\AppData\Local\Microsoft\Windows\Temporary Internet Files\Content.IE5\TA0XJ37M\MC90037868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922" y="4381474"/>
            <a:ext cx="1833372" cy="1800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\AppData\Local\Microsoft\Windows\Temporary Internet Files\Content.IE5\TA0XJ37M\MC90030495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28" y="1500939"/>
            <a:ext cx="1834286" cy="119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864096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de-DE" b="1" dirty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h, </a:t>
            </a:r>
            <a:r>
              <a:rPr lang="de-DE" b="1" dirty="0" err="1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ch</a:t>
            </a:r>
            <a:r>
              <a:rPr lang="de-DE" b="1" dirty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, k, r, d, t, n</a:t>
            </a:r>
            <a:endParaRPr lang="de-DE" b="1" u="sng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9313" y="1412875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P\AppData\Local\Microsoft\Windows\Temporary Internet Files\Content.IE5\TA0XJ37M\MC9003182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644" y="2295076"/>
            <a:ext cx="1826971" cy="64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\AppData\Local\Microsoft\Windows\Temporary Internet Files\Content.IE5\TA0XJ37M\MC9003182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820" y="1647825"/>
            <a:ext cx="1826971" cy="64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\AppData\Local\Microsoft\Windows\Temporary Internet Files\Content.IE5\G086XK3C\MC9003585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605" y="1476875"/>
            <a:ext cx="1575952" cy="156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\AppData\Local\Microsoft\Windows\Temporary Internet Files\Content.IE5\TA0XJ37M\MC9004125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5" y="5385979"/>
            <a:ext cx="2292036" cy="93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\AppData\Local\Microsoft\Windows\Temporary Internet Files\Content.IE5\TA0XJ37M\MC9002157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644" y="4837904"/>
            <a:ext cx="2182519" cy="177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\AppData\Local\Microsoft\Windows\Temporary Internet Files\Content.IE5\4DCRSM5V\MC90015076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910" y="3186493"/>
            <a:ext cx="609905" cy="173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\AppData\Local\Microsoft\Windows\Temporary Internet Files\Content.IE5\TA0XJ37M\MC90001939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053" y="3272567"/>
            <a:ext cx="1999056" cy="15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\AppData\Local\Microsoft\Windows\Temporary Internet Files\Content.IE5\G086XK3C\MC90043259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020" y="3090709"/>
            <a:ext cx="1747195" cy="174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P\AppData\Local\Microsoft\Windows\Temporary Internet Files\Content.IE5\TA0XJ37M\MC90023225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008" y="5107585"/>
            <a:ext cx="1379145" cy="1493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9848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de-DE" b="1" dirty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h, </a:t>
            </a:r>
            <a:r>
              <a:rPr lang="de-DE" b="1" dirty="0" err="1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ch</a:t>
            </a:r>
            <a:r>
              <a:rPr lang="de-DE" b="1" dirty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, k, r, d, t, </a:t>
            </a:r>
            <a:r>
              <a:rPr lang="de-DE" b="1" dirty="0" smtClean="0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n</a:t>
            </a:r>
            <a:endParaRPr lang="de-DE" dirty="0"/>
          </a:p>
        </p:txBody>
      </p:sp>
      <p:pic>
        <p:nvPicPr>
          <p:cNvPr id="3074" name="Picture 2" descr="C:\Users\P\AppData\Local\Microsoft\Windows\Temporary Internet Files\Content.IE5\G086XK3C\MC90044130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592" y="1411287"/>
            <a:ext cx="1988815" cy="1988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\AppData\Local\Microsoft\Windows\Temporary Internet Files\Content.IE5\G086XK3C\MC9003312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825" y="1531246"/>
            <a:ext cx="1803149" cy="148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\AppData\Local\Microsoft\Windows\Temporary Internet Files\Content.IE5\VELEO4L9\MC9002998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22" y="1740100"/>
            <a:ext cx="1831543" cy="106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P\AppData\Local\Microsoft\Windows\Temporary Internet Files\Content.IE5\G086XK3C\MC9003312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672641"/>
            <a:ext cx="1309584" cy="103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P\AppData\Local\Microsoft\Windows\Temporary Internet Files\Content.IE5\TA0XJ37M\MC9001512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621" y="2845857"/>
            <a:ext cx="148955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P\AppData\Local\Microsoft\Windows\Temporary Internet Files\Content.IE5\TA0XJ37M\MC90037132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825" y="5316480"/>
            <a:ext cx="1804111" cy="72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\AppData\Local\Microsoft\Windows\Temporary Internet Files\Content.IE5\G086XK3C\MC90019930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574" y="4884346"/>
            <a:ext cx="1202208" cy="169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P\AppData\Local\Microsoft\Windows\Temporary Internet Files\Content.IE5\VELEO4L9\MC9002902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20" y="3181071"/>
            <a:ext cx="1032116" cy="115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P\AppData\Local\Microsoft\Windows\Temporary Internet Files\Content.IE5\VELEO4L9\MC9002902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385" y="3240485"/>
            <a:ext cx="1087606" cy="1213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\AppData\Local\Microsoft\Windows\Temporary Internet Files\Content.IE5\VELEO4L9\MC90014932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4764132"/>
            <a:ext cx="1689974" cy="181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b="1" dirty="0" err="1">
                <a:ln w="0"/>
                <a:solidFill>
                  <a:srgbClr val="1B7291"/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cs typeface="Calibri" pitchFamily="34" charset="0"/>
              </a:rPr>
              <a:t>Zdroj</a:t>
            </a:r>
            <a:endParaRPr lang="de-DE" b="1" dirty="0">
              <a:ln w="0"/>
              <a:solidFill>
                <a:srgbClr val="1B7291"/>
              </a:solidFill>
              <a:effectLst>
                <a:reflection blurRad="12700" stA="50000" endPos="50000" dist="5000" dir="5400000" sy="-100000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48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Obrázky</a:t>
            </a:r>
            <a:endParaRPr lang="de-DE" dirty="0" smtClean="0"/>
          </a:p>
          <a:p>
            <a:pPr marL="109537" indent="0" eaLnBrk="1" hangingPunct="1">
              <a:buNone/>
            </a:pPr>
            <a:r>
              <a:rPr lang="de-DE" dirty="0"/>
              <a:t>http://</a:t>
            </a:r>
            <a:r>
              <a:rPr lang="de-DE" dirty="0" smtClean="0"/>
              <a:t>office.microsoft.com/cs-cz/images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hea">
  <a:themeElements>
    <a:clrScheme name="Rhea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Rhea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Rhe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0</TotalTime>
  <Words>89</Words>
  <Application>Microsoft Office PowerPoint</Application>
  <PresentationFormat>Bildschirmpräsentation (4:3)</PresentationFormat>
  <Paragraphs>20</Paragraphs>
  <Slides>6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Rhea</vt:lpstr>
      <vt:lpstr>PowerPoint-Präsentation</vt:lpstr>
      <vt:lpstr>Tvrdé souhlásky 2</vt:lpstr>
      <vt:lpstr>h, ch, k, r, d, t, n</vt:lpstr>
      <vt:lpstr>h, ch, k, r, d, t, n</vt:lpstr>
      <vt:lpstr>h, ch, k, r, d, t, n</vt:lpstr>
      <vt:lpstr>Zdroj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Tvrdé_souhlásky_2</dc:title>
  <dc:creator>Alena Stanikova</dc:creator>
  <cp:lastModifiedBy>P</cp:lastModifiedBy>
  <cp:revision>37</cp:revision>
  <dcterms:created xsi:type="dcterms:W3CDTF">2011-10-31T20:10:26Z</dcterms:created>
  <dcterms:modified xsi:type="dcterms:W3CDTF">2013-05-14T18:56:52Z</dcterms:modified>
</cp:coreProperties>
</file>