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2" r:id="rId7"/>
    <p:sldId id="263" r:id="rId8"/>
    <p:sldId id="264" r:id="rId9"/>
    <p:sldId id="267" r:id="rId10"/>
    <p:sldId id="261" r:id="rId11"/>
    <p:sldId id="269" r:id="rId12"/>
    <p:sldId id="26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wind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wind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F:\hrom.mp3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v1-N1rCyX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pEjVc-Qf94g" TargetMode="External"/><Relationship Id="rId5" Type="http://schemas.openxmlformats.org/officeDocument/2006/relationships/hyperlink" Target="http://www.youtube.com/watch?feature=player_embedded&amp;v=xkh68_QB_ok" TargetMode="External"/><Relationship Id="rId4" Type="http://schemas.openxmlformats.org/officeDocument/2006/relationships/hyperlink" Target="http://www.youtube.com/watch?v=qEQICxNiGtw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chranny-kruh.cz/flash/ppp2011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XbLG8makCaE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pEjVc-Qf94g" TargetMode="External"/><Relationship Id="rId13" Type="http://schemas.openxmlformats.org/officeDocument/2006/relationships/hyperlink" Target="http://www.in-pocasi.cz/fotogalerie/fotos/03_2013/small_1364205886-2582.jpg" TargetMode="External"/><Relationship Id="rId18" Type="http://schemas.openxmlformats.org/officeDocument/2006/relationships/hyperlink" Target="http://www.zachranny-kruh.cz/image.php?idx=38265&amp;mw=250&amp;mh=144" TargetMode="External"/><Relationship Id="rId3" Type="http://schemas.openxmlformats.org/officeDocument/2006/relationships/hyperlink" Target="http://upload.wikimedia.org/wikipedia/commons/thumb/d/db/Lightning_over_Oradea_Romania_cropped.jpg/569px-Lightning_over_Oradea_Romania_cropped.jpg" TargetMode="External"/><Relationship Id="rId21" Type="http://schemas.openxmlformats.org/officeDocument/2006/relationships/hyperlink" Target="http://www.zachranny-kruh.cz/flash/ppp2011/" TargetMode="External"/><Relationship Id="rId7" Type="http://schemas.openxmlformats.org/officeDocument/2006/relationships/hyperlink" Target="http://www.youtube.com/watch?feature=player_embedded&amp;v=xkh68_QB_ok" TargetMode="External"/><Relationship Id="rId12" Type="http://schemas.openxmlformats.org/officeDocument/2006/relationships/hyperlink" Target="http://www.metropol.cz/public/content-images/cz/article/90223_w.jpg" TargetMode="External"/><Relationship Id="rId17" Type="http://schemas.openxmlformats.org/officeDocument/2006/relationships/hyperlink" Target="http://www.in-pocasi.cz/fotogalerie/fotos/04_2013/small_1366754355-2691.jp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www.in-pocasi.cz/fotogalerie/fotos/02_2013/small_1361548405-927.jpg" TargetMode="External"/><Relationship Id="rId20" Type="http://schemas.openxmlformats.org/officeDocument/2006/relationships/hyperlink" Target="http://www.zachranny-kruh.cz/image.php?idx=199467&amp;mw=60&amp;mh=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qEQICxNiGtw" TargetMode="External"/><Relationship Id="rId11" Type="http://schemas.openxmlformats.org/officeDocument/2006/relationships/hyperlink" Target="http://g.denik.cz/57/45/kroupy_denik-380.jpg" TargetMode="External"/><Relationship Id="rId5" Type="http://schemas.openxmlformats.org/officeDocument/2006/relationships/hyperlink" Target="http://www.youtube.com/watch?v=Ov1-N1rCyXM" TargetMode="External"/><Relationship Id="rId15" Type="http://schemas.openxmlformats.org/officeDocument/2006/relationships/hyperlink" Target="http://www.in-pocasi.cz/fotogalerie/fotos/02_2013/small_1361795828-927.jpg" TargetMode="External"/><Relationship Id="rId23" Type="http://schemas.openxmlformats.org/officeDocument/2006/relationships/hyperlink" Target="http://www.pribyslav.cz/VismoOnline_ActionScripts/Image.aspx?id_org=13569&amp;id_obrazky=12951" TargetMode="External"/><Relationship Id="rId10" Type="http://schemas.openxmlformats.org/officeDocument/2006/relationships/hyperlink" Target="http://officeimg.vo.msecnd.net/en-us/images/MH900283216.gif" TargetMode="External"/><Relationship Id="rId19" Type="http://schemas.openxmlformats.org/officeDocument/2006/relationships/hyperlink" Target="http://www.zachranny-kruh.cz/image.php?idx=38267&amp;mw=350&amp;mh=324" TargetMode="External"/><Relationship Id="rId4" Type="http://schemas.openxmlformats.org/officeDocument/2006/relationships/hyperlink" Target="http://officeimg.vo.msecnd.net/en-us/images/MH900041152.gif" TargetMode="External"/><Relationship Id="rId9" Type="http://schemas.openxmlformats.org/officeDocument/2006/relationships/hyperlink" Target="https://encrypted-tbn0.gstatic.com/images?q=tbn:ANd9GcR1h0LEAp7Wz0iehoLirCvzt_vbKbqsA_cvT_xuErUSS6UyKLLk" TargetMode="External"/><Relationship Id="rId14" Type="http://schemas.openxmlformats.org/officeDocument/2006/relationships/hyperlink" Target="http://www.in-pocasi.cz/fotogalerie/fotos/03_2013/small_1362517579-2651.jpg" TargetMode="External"/><Relationship Id="rId22" Type="http://schemas.openxmlformats.org/officeDocument/2006/relationships/hyperlink" Target="http://www.pribyslav.cz/nasledky-nicive-boure-v-jabloneckem-zlabu-22-7-2009/gs-8037/p1=655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crypted-tbn0.gstatic.com/images?q=tbn:ANd9GcTfgdRTSzA4i4xzcFAK3pOmCzGxM8u_j-mjrJMPK6u98xDaUeQx-w" TargetMode="External"/><Relationship Id="rId7" Type="http://schemas.openxmlformats.org/officeDocument/2006/relationships/hyperlink" Target="http://www.nasimdetem.eu/Basnicky.ht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ujmobilweb.cz/zvuky/mp3/" TargetMode="External"/><Relationship Id="rId5" Type="http://schemas.openxmlformats.org/officeDocument/2006/relationships/hyperlink" Target="http://www.youtube.com/watch?v=XbLG8makCaE" TargetMode="External"/><Relationship Id="rId4" Type="http://schemas.openxmlformats.org/officeDocument/2006/relationships/hyperlink" Target="http://i.idnes.cz/11/063/cl6/KLU3bfff6_Snimek_12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VY_32_INOVACE_20_BOUŘKA_ nebezpečí bouřky, chování za bouřky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/>
              <a:t>		AUTOR: Mgr. Petra Kroupová</a:t>
            </a:r>
            <a:br>
              <a:rPr lang="cs-CZ" sz="4000" dirty="0" smtClean="0"/>
            </a:br>
            <a:r>
              <a:rPr lang="cs-CZ" sz="4000" dirty="0" smtClean="0"/>
              <a:t>		ŠKOLA: ZŠ SPECIÁLNÍ Litvínov</a:t>
            </a:r>
            <a:endParaRPr lang="cs-CZ" sz="4000" b="1" dirty="0" smtClean="0"/>
          </a:p>
          <a:p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7776864" cy="1368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b="1" dirty="0" smtClean="0">
                <a:latin typeface="Arial Narrow" pitchFamily="34" charset="0"/>
              </a:rPr>
              <a:t>Název materiálu: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BOUŘKA_ nebezpečí bouřky, chování za bouřky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dirty="0" smtClean="0">
              <a:latin typeface="Arial Narrow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Anotace: Učební materiál je  zaměřen zejména na nebezpečí bouřky a chování za bouřky. Důraz je kladen rovněž na  případnou první pomoc při zásahu bleskem.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Autor: Mgr. Petra Kroupová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Jazyk: čeština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Očekávaný výstup: Žák by měl z předpovědi počasí vysledovat výskyt bouřek, poznat nebezpečí blížící se bouřky.  Správně se za bouřky chovat. Přivolat první pomoc, případně poskytnout první pomoc postiženému bleskem.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Speciální vzdělávací potřeby: LMP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Klíčová slova:  bouřka, blesk, hrom, vítr, krupobití, předpověď počasí,první pomoc,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učebního materiálu: prezentace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interaktivity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aktivita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Cílová skupina: žák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Stupeň a typ vzdělávání: speciální školství, I. stupeň ZŠ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Typická věková skupina: 6-9let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Celková velikost: 1012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kb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Datum: 17.5.2013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7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8208912" cy="108012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569px-Lightning_over_Oradea_Romania_cropped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467544" y="1484784"/>
            <a:ext cx="8208912" cy="50405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1730" y="2967335"/>
            <a:ext cx="26805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BOUŘKA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6" name="Obrázek 5" descr="MH900041152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7" y="0"/>
            <a:ext cx="1872209" cy="2276872"/>
          </a:xfrm>
          <a:prstGeom prst="rect">
            <a:avLst/>
          </a:prstGeom>
        </p:spPr>
      </p:pic>
      <p:pic>
        <p:nvPicPr>
          <p:cNvPr id="7" name="hrom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8604448" y="1412776"/>
            <a:ext cx="160784" cy="160784"/>
          </a:xfrm>
          <a:prstGeom prst="rect">
            <a:avLst/>
          </a:prstGeom>
        </p:spPr>
      </p:pic>
    </p:spTree>
  </p:cSld>
  <p:clrMapOvr>
    <a:masterClrMapping/>
  </p:clrMapOvr>
  <p:transition spd="slow">
    <p:sndAc>
      <p:stSnd>
        <p:snd r:embed="rId3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PŘICHÁZÍ BOUŘKA?</a:t>
            </a:r>
            <a:endParaRPr lang="cs-CZ" dirty="0"/>
          </a:p>
        </p:txBody>
      </p:sp>
      <p:pic>
        <p:nvPicPr>
          <p:cNvPr id="4" name="Zástupný symbol pro obsah 3" descr="small_1364205886-258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674860"/>
            <a:ext cx="2016224" cy="1289721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314096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OBLAKA PŘED BOUŘKOU</a:t>
            </a:r>
            <a:endParaRPr lang="cs-CZ" dirty="0"/>
          </a:p>
        </p:txBody>
      </p:sp>
      <p:pic>
        <p:nvPicPr>
          <p:cNvPr id="6" name="Obrázek 5" descr="small_1362517579-265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7904" y="1628800"/>
            <a:ext cx="1872208" cy="13681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635896" y="314096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BOUŘKOVÝ OBLAK</a:t>
            </a:r>
            <a:endParaRPr lang="cs-CZ" dirty="0"/>
          </a:p>
        </p:txBody>
      </p:sp>
      <p:pic>
        <p:nvPicPr>
          <p:cNvPr id="8" name="Obrázek 7" descr="small_1361795828-92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91680" y="4005064"/>
            <a:ext cx="1728192" cy="136815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059832" y="57425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ÚDERY BLESKU</a:t>
            </a:r>
            <a:endParaRPr lang="cs-CZ" dirty="0"/>
          </a:p>
        </p:txBody>
      </p:sp>
      <p:pic>
        <p:nvPicPr>
          <p:cNvPr id="10" name="Obrázek 9" descr="small_1361548405-92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5976" y="4077072"/>
            <a:ext cx="1688207" cy="1440160"/>
          </a:xfrm>
          <a:prstGeom prst="rect">
            <a:avLst/>
          </a:prstGeom>
        </p:spPr>
      </p:pic>
      <p:pic>
        <p:nvPicPr>
          <p:cNvPr id="11" name="Obrázek 10" descr="small_1366754355-269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444208" y="5651376"/>
            <a:ext cx="1872208" cy="120662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283968" y="638132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OBLAKA PO BOUŘCE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84168" y="2780928"/>
            <a:ext cx="2808312" cy="23083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63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Tleskni rychle jako blesk,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malé ruce, tlesky , tlesk.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A pak dupne nožka,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jak když přijde bouřka.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Prší, crčí, šplíchá, lije,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utíkejme, zle je, zle je.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Ve slunečném počasí,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uschneme všichni do krásy.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BOUŘKA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1400" dirty="0" smtClean="0"/>
              <a:t>Akustický doprovod </a:t>
            </a:r>
            <a:r>
              <a:rPr lang="cs-CZ" sz="1400" dirty="0" smtClean="0">
                <a:solidFill>
                  <a:srgbClr val="C00000"/>
                </a:solidFill>
              </a:rPr>
              <a:t>blesk</a:t>
            </a:r>
            <a:r>
              <a:rPr lang="cs-CZ" sz="1400" dirty="0" smtClean="0"/>
              <a:t>u se nazývá </a:t>
            </a:r>
            <a:r>
              <a:rPr lang="cs-CZ" sz="1400" dirty="0" smtClean="0">
                <a:solidFill>
                  <a:srgbClr val="C00000"/>
                </a:solidFill>
              </a:rPr>
              <a:t>hrom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Bouřku doprovází i silný </a:t>
            </a:r>
            <a:r>
              <a:rPr lang="cs-CZ" sz="1400" dirty="0" smtClean="0">
                <a:solidFill>
                  <a:srgbClr val="C00000"/>
                </a:solidFill>
              </a:rPr>
              <a:t>vítr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Někdy se objeví i </a:t>
            </a:r>
            <a:r>
              <a:rPr lang="cs-CZ" sz="1400" dirty="0" smtClean="0">
                <a:solidFill>
                  <a:srgbClr val="C00000"/>
                </a:solidFill>
              </a:rPr>
              <a:t>krupobití </a:t>
            </a:r>
            <a:r>
              <a:rPr lang="cs-CZ" sz="1400" dirty="0" smtClean="0">
                <a:solidFill>
                  <a:srgbClr val="92D050"/>
                </a:solidFill>
              </a:rPr>
              <a:t> (kroupy)</a:t>
            </a:r>
            <a:r>
              <a:rPr lang="cs-CZ" sz="1400" dirty="0" smtClean="0"/>
              <a:t>.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>
              <a:solidFill>
                <a:srgbClr val="92D050"/>
              </a:solidFill>
            </a:endParaRPr>
          </a:p>
          <a:p>
            <a:endParaRPr lang="cs-CZ" sz="1400" dirty="0" smtClean="0">
              <a:solidFill>
                <a:srgbClr val="92D050"/>
              </a:solidFill>
            </a:endParaRPr>
          </a:p>
          <a:p>
            <a:endParaRPr lang="cs-CZ" sz="1400" dirty="0" smtClean="0">
              <a:solidFill>
                <a:srgbClr val="92D050"/>
              </a:solidFill>
            </a:endParaRPr>
          </a:p>
          <a:p>
            <a:endParaRPr lang="cs-CZ" sz="1400" dirty="0" smtClean="0"/>
          </a:p>
          <a:p>
            <a:r>
              <a:rPr lang="cs-CZ" sz="1400" dirty="0" smtClean="0"/>
              <a:t>Vidí-li pozorovatel, že se někde zablesklo, a uslyší-li následně se zpožděním hrom, může odhadnout, jak daleko od něj k blesku došlo. Blesk uhodil od pozorovatele ve vzdálenosti </a:t>
            </a:r>
            <a:r>
              <a:rPr lang="cs-CZ" sz="1400" dirty="0" smtClean="0">
                <a:solidFill>
                  <a:srgbClr val="FF0000"/>
                </a:solidFill>
              </a:rPr>
              <a:t>jednoho kilometru,</a:t>
            </a:r>
            <a:r>
              <a:rPr lang="cs-CZ" sz="1400" dirty="0" smtClean="0"/>
              <a:t> slyší-li hrom přibližně po </a:t>
            </a:r>
            <a:r>
              <a:rPr lang="cs-CZ" sz="1400" dirty="0" smtClean="0">
                <a:solidFill>
                  <a:srgbClr val="C00000"/>
                </a:solidFill>
              </a:rPr>
              <a:t>třech sekundách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Blízká a nebezpečná bouřka  je do 3 km, tj. asi 9 s mezi bleskem a hřměním.</a:t>
            </a:r>
            <a:endParaRPr lang="cs-CZ" sz="1400" dirty="0"/>
          </a:p>
        </p:txBody>
      </p:sp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2132856"/>
            <a:ext cx="1892052" cy="1611635"/>
          </a:xfrm>
          <a:prstGeom prst="rect">
            <a:avLst/>
          </a:prstGeom>
        </p:spPr>
      </p:pic>
      <p:pic>
        <p:nvPicPr>
          <p:cNvPr id="5" name="Obrázek 4" descr="image.ph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5013176"/>
            <a:ext cx="2448272" cy="1368152"/>
          </a:xfrm>
          <a:prstGeom prst="rect">
            <a:avLst/>
          </a:prstGeom>
        </p:spPr>
      </p:pic>
      <p:pic>
        <p:nvPicPr>
          <p:cNvPr id="1029" name="Picture 5" descr="C:\Users\Anička\AppData\Local\Microsoft\Windows\Temporary Internet Files\Content.IE5\HNCEUBVO\MC9001049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916832"/>
            <a:ext cx="1821485" cy="1815084"/>
          </a:xfrm>
          <a:prstGeom prst="rect">
            <a:avLst/>
          </a:prstGeom>
          <a:noFill/>
        </p:spPr>
      </p:pic>
      <p:pic>
        <p:nvPicPr>
          <p:cNvPr id="10" name="Obrázek 9" descr="MH900283216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4941168"/>
            <a:ext cx="3095625" cy="1916832"/>
          </a:xfrm>
          <a:prstGeom prst="rect">
            <a:avLst/>
          </a:prstGeom>
        </p:spPr>
      </p:pic>
      <p:pic>
        <p:nvPicPr>
          <p:cNvPr id="11" name="Obrázek 10" descr="kroupy_denik-38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956376" y="2420888"/>
            <a:ext cx="731143" cy="864096"/>
          </a:xfrm>
          <a:prstGeom prst="rect">
            <a:avLst/>
          </a:prstGeom>
        </p:spPr>
      </p:pic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PŘEDPOVĚĎ POČASÍ - BOUŘKY</a:t>
            </a:r>
            <a:endParaRPr lang="cs-CZ" dirty="0"/>
          </a:p>
        </p:txBody>
      </p:sp>
      <p:pic>
        <p:nvPicPr>
          <p:cNvPr id="4" name="Zástupný symbol pro obsah 3" descr="90223_w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268760"/>
            <a:ext cx="7272808" cy="5040560"/>
          </a:xfrm>
        </p:spPr>
      </p:pic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PŘI BOUŘCE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Zůstaňte na bezpečném krytém místě, v domech, autech, autobusech (ne však pod stromy).</a:t>
            </a:r>
          </a:p>
          <a:p>
            <a:r>
              <a:rPr lang="cs-CZ" sz="1200" dirty="0" smtClean="0"/>
              <a:t>Jste-li venku: najděte vysoký objekt (alespoň 15 m) a ukryjte se </a:t>
            </a:r>
            <a:r>
              <a:rPr lang="cs-CZ" sz="1200" b="1" dirty="0" smtClean="0"/>
              <a:t>v jeho bezpečné zóně.</a:t>
            </a:r>
          </a:p>
          <a:p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dirty="0" smtClean="0"/>
              <a:t>V otevřeném terénu si najděte a skrčte se v nějaké větší prohlubni, ruce a nohy mějte u sebe a dodržujte vzdálenost větší než dva metry od jejích okrajů.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Ve volném terénu bez prohlubní (úkrytu) si sedněte, klekněte, dřepněte nebo i lehněte a nepokračujte dále v chůzi.</a:t>
            </a:r>
          </a:p>
          <a:p>
            <a:endParaRPr lang="cs-CZ" sz="1200" dirty="0" smtClean="0"/>
          </a:p>
          <a:p>
            <a:r>
              <a:rPr lang="cs-CZ" sz="1200" dirty="0" smtClean="0"/>
              <a:t>Nezůstávejte ve skupině, nedržte se za ruce a je-li to možné vzdalte se na 3 m od sebe.</a:t>
            </a:r>
          </a:p>
          <a:p>
            <a:endParaRPr lang="cs-CZ" sz="1200" dirty="0" smtClean="0"/>
          </a:p>
          <a:p>
            <a:r>
              <a:rPr lang="cs-CZ" sz="1200" dirty="0" smtClean="0"/>
              <a:t>Pryč od ocelových lan, žebříků, vleků, lanovek, zábradlí.</a:t>
            </a:r>
          </a:p>
          <a:p>
            <a:endParaRPr lang="cs-CZ" sz="1200" dirty="0" smtClean="0"/>
          </a:p>
          <a:p>
            <a:r>
              <a:rPr lang="cs-CZ" sz="1200" dirty="0" smtClean="0"/>
              <a:t>V lese se ukryjte v hustém a nižším porostu. Vyhýbejte se i tam </a:t>
            </a:r>
            <a:r>
              <a:rPr lang="cs-CZ" sz="1200" b="1" dirty="0" smtClean="0"/>
              <a:t>vysokým stromům zvláště rostoucím ojediněle</a:t>
            </a:r>
            <a:r>
              <a:rPr lang="cs-CZ" sz="1200" dirty="0" smtClean="0"/>
              <a:t>. Nezdržujte se u potoků a také na prameništích (podmáčené půdy). </a:t>
            </a:r>
            <a:r>
              <a:rPr lang="cs-CZ" sz="1200" b="1" dirty="0" smtClean="0"/>
              <a:t>Osamělý </a:t>
            </a:r>
            <a:r>
              <a:rPr lang="cs-CZ" sz="1200" dirty="0" smtClean="0"/>
              <a:t>i nízký strom (nezáleží na druhu), předmět (kupka sena, balvan) může být velmi nebezpečný.</a:t>
            </a:r>
          </a:p>
          <a:p>
            <a:endParaRPr lang="cs-CZ" sz="1200" dirty="0" smtClean="0"/>
          </a:p>
          <a:p>
            <a:r>
              <a:rPr lang="cs-CZ" sz="1200" dirty="0" smtClean="0"/>
              <a:t>Za bouřky se nikdy nekoupejte.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Za bouřky nepoužívejte síťové elektrické spotřebiče, telefony a to ani mobilní.  Také odpojte přípojku el. proudu, v budovách lze doporučit vypnutí všech jističů.</a:t>
            </a:r>
          </a:p>
          <a:p>
            <a:endParaRPr lang="cs-CZ" sz="1400" dirty="0"/>
          </a:p>
        </p:txBody>
      </p:sp>
      <p:pic>
        <p:nvPicPr>
          <p:cNvPr id="4" name="Obrázek 3" descr="image.ph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1052737"/>
            <a:ext cx="1290484" cy="864096"/>
          </a:xfrm>
          <a:prstGeom prst="rect">
            <a:avLst/>
          </a:prstGeom>
        </p:spPr>
      </p:pic>
      <p:pic>
        <p:nvPicPr>
          <p:cNvPr id="5" name="Obrázek 4" descr="image.ph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668344" y="2276872"/>
            <a:ext cx="936104" cy="504056"/>
          </a:xfrm>
          <a:prstGeom prst="rect">
            <a:avLst/>
          </a:prstGeom>
        </p:spPr>
      </p:pic>
      <p:pic>
        <p:nvPicPr>
          <p:cNvPr id="6" name="Obrázek 5" descr="image.ph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96336" y="4437112"/>
            <a:ext cx="648072" cy="864096"/>
          </a:xfrm>
          <a:prstGeom prst="rect">
            <a:avLst/>
          </a:prstGeom>
        </p:spPr>
      </p:pic>
      <p:pic>
        <p:nvPicPr>
          <p:cNvPr id="7" name="Obrázek 6" descr="image.php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08304" y="3140968"/>
            <a:ext cx="792480" cy="792088"/>
          </a:xfrm>
          <a:prstGeom prst="rect">
            <a:avLst/>
          </a:prstGeom>
        </p:spPr>
      </p:pic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C00000"/>
                </a:solidFill>
              </a:rPr>
              <a:t>Pokud jste svědky zásahu člověka bleskem: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ihned zkontrolujte postiženému tep i dýchání 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přivolejte  lékařskou pomoc </a:t>
            </a:r>
          </a:p>
          <a:p>
            <a:pPr>
              <a:buNone/>
            </a:pPr>
            <a:r>
              <a:rPr lang="cs-CZ" sz="1400" dirty="0" smtClean="0"/>
              <a:t>							Při telefonickém hovoru </a:t>
            </a:r>
            <a:r>
              <a:rPr lang="cs-CZ" sz="1400" dirty="0" err="1" smtClean="0"/>
              <a:t>nahlašte</a:t>
            </a:r>
            <a:r>
              <a:rPr lang="cs-CZ" sz="1400" dirty="0" smtClean="0"/>
              <a:t>:</a:t>
            </a:r>
          </a:p>
          <a:p>
            <a:pPr>
              <a:buNone/>
            </a:pPr>
            <a:r>
              <a:rPr lang="cs-CZ" sz="1400" b="1" dirty="0" smtClean="0"/>
              <a:t>							 1. Co se stalo</a:t>
            </a:r>
            <a:br>
              <a:rPr lang="cs-CZ" sz="1400" b="1" dirty="0" smtClean="0"/>
            </a:br>
            <a:r>
              <a:rPr lang="cs-CZ" sz="1400" b="1" dirty="0" smtClean="0"/>
              <a:t>						 2. Kde se to stalo</a:t>
            </a:r>
            <a:br>
              <a:rPr lang="cs-CZ" sz="1400" b="1" dirty="0" smtClean="0"/>
            </a:br>
            <a:r>
              <a:rPr lang="cs-CZ" sz="1400" b="1" dirty="0" smtClean="0"/>
              <a:t>						 3. Kdo volá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 začněte také ihned s resuscitací prováděnou až do příchodu nutné(!) odborné pomoci 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popáleniny a další lehčí zranění ošetřete až následně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  <p:pic>
        <p:nvPicPr>
          <p:cNvPr id="4" name="Obrázek 3" descr="image.ph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2348880"/>
            <a:ext cx="545976" cy="749176"/>
          </a:xfrm>
          <a:prstGeom prst="rect">
            <a:avLst/>
          </a:prstGeom>
        </p:spPr>
      </p:pic>
      <p:pic>
        <p:nvPicPr>
          <p:cNvPr id="5" name="Obrázek 4" descr="image.ph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2276872"/>
            <a:ext cx="571500" cy="742950"/>
          </a:xfrm>
          <a:prstGeom prst="rect">
            <a:avLst/>
          </a:prstGeom>
        </p:spPr>
      </p:pic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NÁSLEDKY BOUŘKY</a:t>
            </a:r>
            <a:endParaRPr lang="cs-CZ" dirty="0"/>
          </a:p>
        </p:txBody>
      </p:sp>
      <p:pic>
        <p:nvPicPr>
          <p:cNvPr id="4" name="Zástupný symbol pro obsah 3" descr="Image.aspx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628799"/>
            <a:ext cx="2160240" cy="165618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Obrázek 4" descr="Image.aspx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1556792"/>
            <a:ext cx="2304256" cy="165618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Obrázek 5" descr="image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03648" y="3717032"/>
            <a:ext cx="2857500" cy="20162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Obrázek 6" descr="KLU3bfff6_Snimek_12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04048" y="3717032"/>
            <a:ext cx="2880320" cy="201148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 descr="5499518-foto-nasledky-tropicke-boure-isaac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012160" y="1484784"/>
            <a:ext cx="2408684" cy="17738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BOUŘKA V NOCI </a:t>
            </a:r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youtube.com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watch</a:t>
            </a:r>
            <a:r>
              <a:rPr lang="cs-CZ" sz="1400" dirty="0" smtClean="0">
                <a:hlinkClick r:id="rId3"/>
              </a:rPr>
              <a:t>?v=Ov1-N1rCyXM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r>
              <a:rPr lang="cs-CZ" dirty="0" smtClean="0"/>
              <a:t>BOUŘKA VE DNE</a:t>
            </a:r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youtube.com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watch</a:t>
            </a:r>
            <a:r>
              <a:rPr lang="cs-CZ" sz="1400" dirty="0" smtClean="0">
                <a:hlinkClick r:id="rId4"/>
              </a:rPr>
              <a:t>?v=</a:t>
            </a:r>
            <a:r>
              <a:rPr lang="cs-CZ" sz="1400" dirty="0" err="1" smtClean="0">
                <a:hlinkClick r:id="rId4"/>
              </a:rPr>
              <a:t>qEQICxNiGtw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youtube.com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watch</a:t>
            </a:r>
            <a:r>
              <a:rPr lang="cs-CZ" sz="1400" dirty="0" smtClean="0">
                <a:hlinkClick r:id="rId5"/>
              </a:rPr>
              <a:t>?feature=</a:t>
            </a:r>
            <a:r>
              <a:rPr lang="cs-CZ" sz="1400" dirty="0" err="1" smtClean="0">
                <a:hlinkClick r:id="rId5"/>
              </a:rPr>
              <a:t>player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embedded</a:t>
            </a:r>
            <a:r>
              <a:rPr lang="cs-CZ" sz="1400" dirty="0" smtClean="0">
                <a:hlinkClick r:id="rId5"/>
              </a:rPr>
              <a:t>&amp;v=xkh68_QB_ok#</a:t>
            </a:r>
            <a:r>
              <a:rPr lang="cs-CZ" sz="1400" dirty="0" err="1" smtClean="0">
                <a:hlinkClick r:id="rId5"/>
              </a:rPr>
              <a:t>at</a:t>
            </a:r>
            <a:r>
              <a:rPr lang="cs-CZ" sz="1400" dirty="0" smtClean="0">
                <a:hlinkClick r:id="rId5"/>
              </a:rPr>
              <a:t>=27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r>
              <a:rPr lang="cs-CZ" dirty="0" smtClean="0"/>
              <a:t>TORNÁDO</a:t>
            </a:r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youtube.com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watch</a:t>
            </a:r>
            <a:r>
              <a:rPr lang="cs-CZ" sz="1400" dirty="0" smtClean="0">
                <a:hlinkClick r:id="rId6"/>
              </a:rPr>
              <a:t>?v=</a:t>
            </a:r>
            <a:r>
              <a:rPr lang="cs-CZ" sz="1400" dirty="0" err="1" smtClean="0">
                <a:hlinkClick r:id="rId6"/>
              </a:rPr>
              <a:t>pEjVc</a:t>
            </a:r>
            <a:r>
              <a:rPr lang="cs-CZ" sz="1400" dirty="0" smtClean="0">
                <a:hlinkClick r:id="rId6"/>
              </a:rPr>
              <a:t>-Qf94g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PŘÍRUČKA PRVNÍ POMOCI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r>
              <a:rPr lang="cs-CZ" sz="2300" dirty="0" smtClean="0">
                <a:hlinkClick r:id="rId3"/>
              </a:rPr>
              <a:t>http://www.</a:t>
            </a:r>
            <a:r>
              <a:rPr lang="cs-CZ" sz="2300" dirty="0" err="1" smtClean="0">
                <a:hlinkClick r:id="rId3"/>
              </a:rPr>
              <a:t>zachranny</a:t>
            </a:r>
            <a:r>
              <a:rPr lang="cs-CZ" sz="2300" dirty="0" smtClean="0">
                <a:hlinkClick r:id="rId3"/>
              </a:rPr>
              <a:t>-kruh.</a:t>
            </a:r>
            <a:r>
              <a:rPr lang="cs-CZ" sz="2300" dirty="0" err="1" smtClean="0">
                <a:hlinkClick r:id="rId3"/>
              </a:rPr>
              <a:t>cz</a:t>
            </a:r>
            <a:r>
              <a:rPr lang="cs-CZ" sz="2300" dirty="0" smtClean="0">
                <a:hlinkClick r:id="rId3"/>
              </a:rPr>
              <a:t>/</a:t>
            </a:r>
            <a:r>
              <a:rPr lang="cs-CZ" sz="2300" dirty="0" err="1" smtClean="0">
                <a:hlinkClick r:id="rId3"/>
              </a:rPr>
              <a:t>flash</a:t>
            </a:r>
            <a:r>
              <a:rPr lang="cs-CZ" sz="2300" dirty="0" smtClean="0">
                <a:hlinkClick r:id="rId3"/>
              </a:rPr>
              <a:t>/ppp2011/</a:t>
            </a:r>
            <a:r>
              <a:rPr lang="cs-CZ" sz="2300" dirty="0" smtClean="0"/>
              <a:t> - výběr kapitoly č.  19 ZÁSAH BLESKEM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600" dirty="0" smtClean="0"/>
              <a:t>ODMĚNA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100" dirty="0" smtClean="0"/>
              <a:t>Jak </a:t>
            </a:r>
            <a:r>
              <a:rPr lang="cs-CZ" sz="2100" dirty="0" smtClean="0"/>
              <a:t>Rákosníček </a:t>
            </a:r>
            <a:r>
              <a:rPr lang="cs-CZ" sz="2100" dirty="0" smtClean="0"/>
              <a:t>nepřivolal bouřku - </a:t>
            </a:r>
            <a:r>
              <a:rPr lang="cs-CZ" sz="2100" dirty="0" smtClean="0">
                <a:hlinkClick r:id="rId4"/>
              </a:rPr>
              <a:t>http://www.</a:t>
            </a:r>
            <a:r>
              <a:rPr lang="cs-CZ" sz="2100" dirty="0" err="1" smtClean="0">
                <a:hlinkClick r:id="rId4"/>
              </a:rPr>
              <a:t>youtube.com</a:t>
            </a:r>
            <a:r>
              <a:rPr lang="cs-CZ" sz="2100" dirty="0" smtClean="0">
                <a:hlinkClick r:id="rId4"/>
              </a:rPr>
              <a:t>/</a:t>
            </a:r>
            <a:r>
              <a:rPr lang="cs-CZ" sz="2100" dirty="0" err="1" smtClean="0">
                <a:hlinkClick r:id="rId4"/>
              </a:rPr>
              <a:t>watch</a:t>
            </a:r>
            <a:r>
              <a:rPr lang="cs-CZ" sz="2100" dirty="0" smtClean="0">
                <a:hlinkClick r:id="rId4"/>
              </a:rPr>
              <a:t>?v=XbLG8makCaE</a:t>
            </a:r>
            <a:endParaRPr lang="cs-CZ" sz="21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Bouřka-foto - </a:t>
            </a:r>
            <a:r>
              <a:rPr lang="cs-CZ" sz="1100" dirty="0" smtClean="0">
                <a:hlinkClick r:id="rId3"/>
              </a:rPr>
              <a:t>http://upload.wikimedia.org/wikipedia/commons/thumb/d/db/Lightning_over_Oradea_Romania_cropped.jpg/569px-Lightning_over_Oradea_Romania_cropped.jpg</a:t>
            </a:r>
            <a:endParaRPr lang="cs-CZ" sz="1100" dirty="0" smtClean="0"/>
          </a:p>
          <a:p>
            <a:r>
              <a:rPr lang="cs-CZ" sz="1100" dirty="0" smtClean="0"/>
              <a:t>Bouřka – animace - </a:t>
            </a:r>
            <a:r>
              <a:rPr lang="cs-CZ" sz="1100" dirty="0" smtClean="0">
                <a:hlinkClick r:id="rId4"/>
              </a:rPr>
              <a:t>http://officeimg.vo.msecnd.net/en-us/images/MH900041152.gif</a:t>
            </a:r>
            <a:endParaRPr lang="cs-CZ" sz="1100" dirty="0" smtClean="0"/>
          </a:p>
          <a:p>
            <a:r>
              <a:rPr lang="cs-CZ" sz="1100" dirty="0" smtClean="0"/>
              <a:t>Bouřka v noci - </a:t>
            </a:r>
            <a:r>
              <a:rPr lang="cs-CZ" sz="1100" dirty="0" smtClean="0">
                <a:hlinkClick r:id="rId5"/>
              </a:rPr>
              <a:t>http://www.</a:t>
            </a:r>
            <a:r>
              <a:rPr lang="cs-CZ" sz="1100" dirty="0" err="1" smtClean="0">
                <a:hlinkClick r:id="rId5"/>
              </a:rPr>
              <a:t>youtube.com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watch</a:t>
            </a:r>
            <a:r>
              <a:rPr lang="cs-CZ" sz="1100" dirty="0" smtClean="0">
                <a:hlinkClick r:id="rId5"/>
              </a:rPr>
              <a:t>?v=Ov1-N1rCyXM</a:t>
            </a:r>
            <a:endParaRPr lang="cs-CZ" sz="1100" dirty="0" smtClean="0"/>
          </a:p>
          <a:p>
            <a:r>
              <a:rPr lang="cs-CZ" sz="1100" dirty="0" smtClean="0"/>
              <a:t>Bouřka ve dne – </a:t>
            </a:r>
            <a:r>
              <a:rPr lang="cs-CZ" sz="1100" dirty="0" smtClean="0">
                <a:hlinkClick r:id="rId6"/>
              </a:rPr>
              <a:t>http://www.</a:t>
            </a:r>
            <a:r>
              <a:rPr lang="cs-CZ" sz="1100" dirty="0" err="1" smtClean="0">
                <a:hlinkClick r:id="rId6"/>
              </a:rPr>
              <a:t>youtube.com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watch</a:t>
            </a:r>
            <a:r>
              <a:rPr lang="cs-CZ" sz="1100" dirty="0" smtClean="0">
                <a:hlinkClick r:id="rId6"/>
              </a:rPr>
              <a:t>?v=</a:t>
            </a:r>
            <a:r>
              <a:rPr lang="cs-CZ" sz="1100" dirty="0" err="1" smtClean="0">
                <a:hlinkClick r:id="rId6"/>
              </a:rPr>
              <a:t>qEQICxNiGtw</a:t>
            </a:r>
            <a:r>
              <a:rPr lang="cs-CZ" sz="1100" dirty="0" smtClean="0"/>
              <a:t>, </a:t>
            </a:r>
            <a:r>
              <a:rPr lang="cs-CZ" sz="1100" dirty="0" smtClean="0">
                <a:hlinkClick r:id="rId7"/>
              </a:rPr>
              <a:t>http://www.</a:t>
            </a:r>
            <a:r>
              <a:rPr lang="cs-CZ" sz="1100" dirty="0" err="1" smtClean="0">
                <a:hlinkClick r:id="rId7"/>
              </a:rPr>
              <a:t>youtube.com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watch</a:t>
            </a:r>
            <a:r>
              <a:rPr lang="cs-CZ" sz="1100" dirty="0" smtClean="0">
                <a:hlinkClick r:id="rId7"/>
              </a:rPr>
              <a:t>?feature=</a:t>
            </a:r>
            <a:r>
              <a:rPr lang="cs-CZ" sz="1100" dirty="0" err="1" smtClean="0">
                <a:hlinkClick r:id="rId7"/>
              </a:rPr>
              <a:t>player</a:t>
            </a:r>
            <a:r>
              <a:rPr lang="cs-CZ" sz="1100" dirty="0" smtClean="0">
                <a:hlinkClick r:id="rId7"/>
              </a:rPr>
              <a:t>_</a:t>
            </a:r>
            <a:r>
              <a:rPr lang="cs-CZ" sz="1100" dirty="0" err="1" smtClean="0">
                <a:hlinkClick r:id="rId7"/>
              </a:rPr>
              <a:t>embedded</a:t>
            </a:r>
            <a:r>
              <a:rPr lang="cs-CZ" sz="1100" dirty="0" smtClean="0">
                <a:hlinkClick r:id="rId7"/>
              </a:rPr>
              <a:t>&amp;v=xkh68_QB_ok#</a:t>
            </a:r>
            <a:r>
              <a:rPr lang="cs-CZ" sz="1100" dirty="0" err="1" smtClean="0">
                <a:hlinkClick r:id="rId7"/>
              </a:rPr>
              <a:t>at</a:t>
            </a:r>
            <a:r>
              <a:rPr lang="cs-CZ" sz="1100" dirty="0" smtClean="0">
                <a:hlinkClick r:id="rId7"/>
              </a:rPr>
              <a:t>=27</a:t>
            </a:r>
            <a:endParaRPr lang="cs-CZ" sz="1100" dirty="0" smtClean="0"/>
          </a:p>
          <a:p>
            <a:r>
              <a:rPr lang="cs-CZ" sz="1100" dirty="0" smtClean="0"/>
              <a:t>Tornádo - </a:t>
            </a:r>
            <a:r>
              <a:rPr lang="cs-CZ" sz="1100" dirty="0" smtClean="0">
                <a:hlinkClick r:id="rId8"/>
              </a:rPr>
              <a:t>http://www.</a:t>
            </a:r>
            <a:r>
              <a:rPr lang="cs-CZ" sz="1100" dirty="0" err="1" smtClean="0">
                <a:hlinkClick r:id="rId8"/>
              </a:rPr>
              <a:t>youtube.com</a:t>
            </a:r>
            <a:r>
              <a:rPr lang="cs-CZ" sz="1100" dirty="0" smtClean="0">
                <a:hlinkClick r:id="rId8"/>
              </a:rPr>
              <a:t>/</a:t>
            </a:r>
            <a:r>
              <a:rPr lang="cs-CZ" sz="1100" dirty="0" err="1" smtClean="0">
                <a:hlinkClick r:id="rId8"/>
              </a:rPr>
              <a:t>watch</a:t>
            </a:r>
            <a:r>
              <a:rPr lang="cs-CZ" sz="1100" dirty="0" smtClean="0">
                <a:hlinkClick r:id="rId8"/>
              </a:rPr>
              <a:t>?v=</a:t>
            </a:r>
            <a:r>
              <a:rPr lang="cs-CZ" sz="1100" dirty="0" err="1" smtClean="0">
                <a:hlinkClick r:id="rId8"/>
              </a:rPr>
              <a:t>pEjVc</a:t>
            </a:r>
            <a:r>
              <a:rPr lang="cs-CZ" sz="1100" dirty="0" smtClean="0">
                <a:hlinkClick r:id="rId8"/>
              </a:rPr>
              <a:t>-Qf94g</a:t>
            </a:r>
            <a:endParaRPr lang="cs-CZ" sz="1100" dirty="0" smtClean="0"/>
          </a:p>
          <a:p>
            <a:r>
              <a:rPr lang="cs-CZ" sz="1100" dirty="0" smtClean="0"/>
              <a:t>Mrak s bleskem- </a:t>
            </a:r>
            <a:r>
              <a:rPr lang="cs-CZ" sz="1100" dirty="0" smtClean="0">
                <a:hlinkClick r:id="rId9"/>
              </a:rPr>
              <a:t>https://encrypted-tbn0.gstatic.com/images?q=tbn:ANd9GcR1h0LEAp7Wz0iehoLirCvzt_vbKbqsA_cvT_xuErUSS6UyKLLk</a:t>
            </a:r>
            <a:endParaRPr lang="cs-CZ" sz="1100" dirty="0" smtClean="0"/>
          </a:p>
          <a:p>
            <a:r>
              <a:rPr lang="cs-CZ" sz="1100" dirty="0" smtClean="0"/>
              <a:t>Déšť - </a:t>
            </a:r>
            <a:r>
              <a:rPr lang="cs-CZ" sz="1100" dirty="0" smtClean="0">
                <a:hlinkClick r:id="rId10"/>
              </a:rPr>
              <a:t>http://officeimg.vo.msecnd.net/en-us/images/MH900283216.gif</a:t>
            </a:r>
            <a:endParaRPr lang="cs-CZ" sz="1100" dirty="0" smtClean="0"/>
          </a:p>
          <a:p>
            <a:r>
              <a:rPr lang="cs-CZ" sz="1100" dirty="0" smtClean="0"/>
              <a:t>Kroupy - </a:t>
            </a:r>
            <a:r>
              <a:rPr lang="cs-CZ" sz="1100" dirty="0" smtClean="0">
                <a:hlinkClick r:id="rId11"/>
              </a:rPr>
              <a:t>http://g.</a:t>
            </a:r>
            <a:r>
              <a:rPr lang="cs-CZ" sz="1100" dirty="0" err="1" smtClean="0">
                <a:hlinkClick r:id="rId11"/>
              </a:rPr>
              <a:t>denik.cz</a:t>
            </a:r>
            <a:r>
              <a:rPr lang="cs-CZ" sz="1100" dirty="0" smtClean="0">
                <a:hlinkClick r:id="rId11"/>
              </a:rPr>
              <a:t>/57/45/kroupy_</a:t>
            </a:r>
            <a:r>
              <a:rPr lang="cs-CZ" sz="1100" dirty="0" err="1" smtClean="0">
                <a:hlinkClick r:id="rId11"/>
              </a:rPr>
              <a:t>denik</a:t>
            </a:r>
            <a:r>
              <a:rPr lang="cs-CZ" sz="1100" dirty="0" smtClean="0">
                <a:hlinkClick r:id="rId11"/>
              </a:rPr>
              <a:t>-380.jpg</a:t>
            </a:r>
            <a:endParaRPr lang="cs-CZ" sz="1100" dirty="0" smtClean="0"/>
          </a:p>
          <a:p>
            <a:r>
              <a:rPr lang="cs-CZ" sz="1100" dirty="0" smtClean="0"/>
              <a:t>Předpověď bouřek - </a:t>
            </a:r>
            <a:r>
              <a:rPr lang="cs-CZ" sz="1100" dirty="0" smtClean="0">
                <a:hlinkClick r:id="rId12"/>
              </a:rPr>
              <a:t>http://www.metropol.</a:t>
            </a:r>
            <a:r>
              <a:rPr lang="cs-CZ" sz="1100" dirty="0" err="1" smtClean="0">
                <a:hlinkClick r:id="rId12"/>
              </a:rPr>
              <a:t>cz</a:t>
            </a:r>
            <a:r>
              <a:rPr lang="cs-CZ" sz="1100" dirty="0" smtClean="0">
                <a:hlinkClick r:id="rId12"/>
              </a:rPr>
              <a:t>/public/</a:t>
            </a:r>
            <a:r>
              <a:rPr lang="cs-CZ" sz="1100" dirty="0" err="1" smtClean="0">
                <a:hlinkClick r:id="rId12"/>
              </a:rPr>
              <a:t>content</a:t>
            </a:r>
            <a:r>
              <a:rPr lang="cs-CZ" sz="1100" dirty="0" smtClean="0">
                <a:hlinkClick r:id="rId12"/>
              </a:rPr>
              <a:t>-</a:t>
            </a:r>
            <a:r>
              <a:rPr lang="cs-CZ" sz="1100" dirty="0" err="1" smtClean="0">
                <a:hlinkClick r:id="rId12"/>
              </a:rPr>
              <a:t>images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cz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article</a:t>
            </a:r>
            <a:r>
              <a:rPr lang="cs-CZ" sz="1100" dirty="0" smtClean="0">
                <a:hlinkClick r:id="rId12"/>
              </a:rPr>
              <a:t>/90223_</a:t>
            </a:r>
            <a:r>
              <a:rPr lang="cs-CZ" sz="1100" dirty="0" err="1" smtClean="0">
                <a:hlinkClick r:id="rId12"/>
              </a:rPr>
              <a:t>w.jpg</a:t>
            </a:r>
            <a:endParaRPr lang="cs-CZ" sz="1100" dirty="0" smtClean="0"/>
          </a:p>
          <a:p>
            <a:r>
              <a:rPr lang="cs-CZ" sz="1100" dirty="0" smtClean="0"/>
              <a:t>Příchod bouřky, oblaka před bouřkou - </a:t>
            </a:r>
            <a:r>
              <a:rPr lang="cs-CZ" sz="1100" dirty="0" smtClean="0">
                <a:hlinkClick r:id="rId13"/>
              </a:rPr>
              <a:t>http://www.in-</a:t>
            </a:r>
            <a:r>
              <a:rPr lang="cs-CZ" sz="1100" dirty="0" err="1" smtClean="0">
                <a:hlinkClick r:id="rId13"/>
              </a:rPr>
              <a:t>pocasi.cz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fotogalerie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fotos</a:t>
            </a:r>
            <a:r>
              <a:rPr lang="cs-CZ" sz="1100" dirty="0" smtClean="0">
                <a:hlinkClick r:id="rId13"/>
              </a:rPr>
              <a:t>/03_2013/</a:t>
            </a:r>
            <a:r>
              <a:rPr lang="cs-CZ" sz="1100" dirty="0" err="1" smtClean="0">
                <a:hlinkClick r:id="rId13"/>
              </a:rPr>
              <a:t>small</a:t>
            </a:r>
            <a:r>
              <a:rPr lang="cs-CZ" sz="1100" dirty="0" smtClean="0">
                <a:hlinkClick r:id="rId13"/>
              </a:rPr>
              <a:t>_1364205886-2582.jpg</a:t>
            </a:r>
            <a:endParaRPr lang="cs-CZ" sz="1100" dirty="0" smtClean="0"/>
          </a:p>
          <a:p>
            <a:r>
              <a:rPr lang="cs-CZ" sz="1100" dirty="0" smtClean="0"/>
              <a:t>Večerní bouřkový oblak - </a:t>
            </a:r>
            <a:r>
              <a:rPr lang="cs-CZ" sz="1100" dirty="0" smtClean="0">
                <a:hlinkClick r:id="rId14"/>
              </a:rPr>
              <a:t>http://www.in-</a:t>
            </a:r>
            <a:r>
              <a:rPr lang="cs-CZ" sz="1100" dirty="0" err="1" smtClean="0">
                <a:hlinkClick r:id="rId14"/>
              </a:rPr>
              <a:t>pocasi.cz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fotogalerie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fotos</a:t>
            </a:r>
            <a:r>
              <a:rPr lang="cs-CZ" sz="1100" dirty="0" smtClean="0">
                <a:hlinkClick r:id="rId14"/>
              </a:rPr>
              <a:t>/03_2013/</a:t>
            </a:r>
            <a:r>
              <a:rPr lang="cs-CZ" sz="1100" dirty="0" err="1" smtClean="0">
                <a:hlinkClick r:id="rId14"/>
              </a:rPr>
              <a:t>small</a:t>
            </a:r>
            <a:r>
              <a:rPr lang="cs-CZ" sz="1100" dirty="0" smtClean="0">
                <a:hlinkClick r:id="rId14"/>
              </a:rPr>
              <a:t>_1362517579-2651.jpg</a:t>
            </a:r>
            <a:endParaRPr lang="cs-CZ" sz="1100" dirty="0" smtClean="0"/>
          </a:p>
          <a:p>
            <a:r>
              <a:rPr lang="cs-CZ" sz="1100" dirty="0" smtClean="0"/>
              <a:t>Blesk – dva údery blesku - </a:t>
            </a:r>
            <a:r>
              <a:rPr lang="cs-CZ" sz="1100" dirty="0" smtClean="0">
                <a:hlinkClick r:id="rId15"/>
              </a:rPr>
              <a:t>http://www.in-</a:t>
            </a:r>
            <a:r>
              <a:rPr lang="cs-CZ" sz="1100" dirty="0" err="1" smtClean="0">
                <a:hlinkClick r:id="rId15"/>
              </a:rPr>
              <a:t>pocasi.cz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fotogalerie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fotos</a:t>
            </a:r>
            <a:r>
              <a:rPr lang="cs-CZ" sz="1100" dirty="0" smtClean="0">
                <a:hlinkClick r:id="rId15"/>
              </a:rPr>
              <a:t>/02_2013/</a:t>
            </a:r>
            <a:r>
              <a:rPr lang="cs-CZ" sz="1100" dirty="0" err="1" smtClean="0">
                <a:hlinkClick r:id="rId15"/>
              </a:rPr>
              <a:t>small</a:t>
            </a:r>
            <a:r>
              <a:rPr lang="cs-CZ" sz="1100" dirty="0" smtClean="0">
                <a:hlinkClick r:id="rId15"/>
              </a:rPr>
              <a:t>_1361795828-927.jpg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	</a:t>
            </a:r>
            <a:r>
              <a:rPr lang="cs-CZ" sz="1100" dirty="0" smtClean="0">
                <a:hlinkClick r:id="rId16"/>
              </a:rPr>
              <a:t>http://www.in-</a:t>
            </a:r>
            <a:r>
              <a:rPr lang="cs-CZ" sz="1100" dirty="0" err="1" smtClean="0">
                <a:hlinkClick r:id="rId16"/>
              </a:rPr>
              <a:t>pocasi.cz</a:t>
            </a:r>
            <a:r>
              <a:rPr lang="cs-CZ" sz="1100" dirty="0" smtClean="0">
                <a:hlinkClick r:id="rId16"/>
              </a:rPr>
              <a:t>/</a:t>
            </a:r>
            <a:r>
              <a:rPr lang="cs-CZ" sz="1100" dirty="0" err="1" smtClean="0">
                <a:hlinkClick r:id="rId16"/>
              </a:rPr>
              <a:t>fotogalerie</a:t>
            </a:r>
            <a:r>
              <a:rPr lang="cs-CZ" sz="1100" dirty="0" smtClean="0">
                <a:hlinkClick r:id="rId16"/>
              </a:rPr>
              <a:t>/</a:t>
            </a:r>
            <a:r>
              <a:rPr lang="cs-CZ" sz="1100" dirty="0" err="1" smtClean="0">
                <a:hlinkClick r:id="rId16"/>
              </a:rPr>
              <a:t>fotos</a:t>
            </a:r>
            <a:r>
              <a:rPr lang="cs-CZ" sz="1100" dirty="0" smtClean="0">
                <a:hlinkClick r:id="rId16"/>
              </a:rPr>
              <a:t>/02_2013/</a:t>
            </a:r>
            <a:r>
              <a:rPr lang="cs-CZ" sz="1100" dirty="0" err="1" smtClean="0">
                <a:hlinkClick r:id="rId16"/>
              </a:rPr>
              <a:t>small</a:t>
            </a:r>
            <a:r>
              <a:rPr lang="cs-CZ" sz="1100" dirty="0" smtClean="0">
                <a:hlinkClick r:id="rId16"/>
              </a:rPr>
              <a:t>_1361548405-927.jpg</a:t>
            </a:r>
            <a:endParaRPr lang="cs-CZ" sz="1100" dirty="0" smtClean="0"/>
          </a:p>
          <a:p>
            <a:r>
              <a:rPr lang="cs-CZ" sz="1100" dirty="0" smtClean="0"/>
              <a:t>Letní večer po bouřce - </a:t>
            </a:r>
            <a:r>
              <a:rPr lang="cs-CZ" sz="1100" dirty="0" smtClean="0">
                <a:hlinkClick r:id="rId17"/>
              </a:rPr>
              <a:t>http://www.in-</a:t>
            </a:r>
            <a:r>
              <a:rPr lang="cs-CZ" sz="1100" dirty="0" err="1" smtClean="0">
                <a:hlinkClick r:id="rId17"/>
              </a:rPr>
              <a:t>pocasi.cz</a:t>
            </a:r>
            <a:r>
              <a:rPr lang="cs-CZ" sz="1100" dirty="0" smtClean="0">
                <a:hlinkClick r:id="rId17"/>
              </a:rPr>
              <a:t>/</a:t>
            </a:r>
            <a:r>
              <a:rPr lang="cs-CZ" sz="1100" dirty="0" err="1" smtClean="0">
                <a:hlinkClick r:id="rId17"/>
              </a:rPr>
              <a:t>fotogalerie</a:t>
            </a:r>
            <a:r>
              <a:rPr lang="cs-CZ" sz="1100" dirty="0" smtClean="0">
                <a:hlinkClick r:id="rId17"/>
              </a:rPr>
              <a:t>/</a:t>
            </a:r>
            <a:r>
              <a:rPr lang="cs-CZ" sz="1100" dirty="0" err="1" smtClean="0">
                <a:hlinkClick r:id="rId17"/>
              </a:rPr>
              <a:t>fotos</a:t>
            </a:r>
            <a:r>
              <a:rPr lang="cs-CZ" sz="1100" dirty="0" smtClean="0">
                <a:hlinkClick r:id="rId17"/>
              </a:rPr>
              <a:t>/04_2013/</a:t>
            </a:r>
            <a:r>
              <a:rPr lang="cs-CZ" sz="1100" dirty="0" err="1" smtClean="0">
                <a:hlinkClick r:id="rId17"/>
              </a:rPr>
              <a:t>small</a:t>
            </a:r>
            <a:r>
              <a:rPr lang="cs-CZ" sz="1100" dirty="0" smtClean="0">
                <a:hlinkClick r:id="rId17"/>
              </a:rPr>
              <a:t>_1366754355-2691.jpg</a:t>
            </a:r>
            <a:endParaRPr lang="cs-CZ" sz="1100" dirty="0" smtClean="0"/>
          </a:p>
          <a:p>
            <a:r>
              <a:rPr lang="cs-CZ" sz="1100" dirty="0" smtClean="0"/>
              <a:t>Hrom - </a:t>
            </a:r>
            <a:r>
              <a:rPr lang="cs-CZ" sz="1100" dirty="0" smtClean="0">
                <a:hlinkClick r:id="rId18"/>
              </a:rPr>
              <a:t>http://www.</a:t>
            </a:r>
            <a:r>
              <a:rPr lang="cs-CZ" sz="1100" dirty="0" err="1" smtClean="0">
                <a:hlinkClick r:id="rId18"/>
              </a:rPr>
              <a:t>zachranny</a:t>
            </a:r>
            <a:r>
              <a:rPr lang="cs-CZ" sz="1100" dirty="0" smtClean="0">
                <a:hlinkClick r:id="rId18"/>
              </a:rPr>
              <a:t>-kruh.</a:t>
            </a:r>
            <a:r>
              <a:rPr lang="cs-CZ" sz="1100" dirty="0" err="1" smtClean="0">
                <a:hlinkClick r:id="rId18"/>
              </a:rPr>
              <a:t>cz</a:t>
            </a:r>
            <a:r>
              <a:rPr lang="cs-CZ" sz="1100" dirty="0" smtClean="0">
                <a:hlinkClick r:id="rId18"/>
              </a:rPr>
              <a:t>/image.</a:t>
            </a:r>
            <a:r>
              <a:rPr lang="cs-CZ" sz="1100" dirty="0" err="1" smtClean="0">
                <a:hlinkClick r:id="rId18"/>
              </a:rPr>
              <a:t>php</a:t>
            </a:r>
            <a:r>
              <a:rPr lang="cs-CZ" sz="1100" dirty="0" smtClean="0">
                <a:hlinkClick r:id="rId18"/>
              </a:rPr>
              <a:t>?</a:t>
            </a:r>
            <a:r>
              <a:rPr lang="cs-CZ" sz="1100" dirty="0" err="1" smtClean="0">
                <a:hlinkClick r:id="rId18"/>
              </a:rPr>
              <a:t>idx</a:t>
            </a:r>
            <a:r>
              <a:rPr lang="cs-CZ" sz="1100" dirty="0" smtClean="0">
                <a:hlinkClick r:id="rId18"/>
              </a:rPr>
              <a:t>=38265&amp;</a:t>
            </a:r>
            <a:r>
              <a:rPr lang="cs-CZ" sz="1100" dirty="0" err="1" smtClean="0">
                <a:hlinkClick r:id="rId18"/>
              </a:rPr>
              <a:t>mw</a:t>
            </a:r>
            <a:r>
              <a:rPr lang="cs-CZ" sz="1100" dirty="0" smtClean="0">
                <a:hlinkClick r:id="rId18"/>
              </a:rPr>
              <a:t>=250&amp;</a:t>
            </a:r>
            <a:r>
              <a:rPr lang="cs-CZ" sz="1100" dirty="0" err="1" smtClean="0">
                <a:hlinkClick r:id="rId18"/>
              </a:rPr>
              <a:t>mh</a:t>
            </a:r>
            <a:r>
              <a:rPr lang="cs-CZ" sz="1100" dirty="0" smtClean="0">
                <a:hlinkClick r:id="rId18"/>
              </a:rPr>
              <a:t>=144</a:t>
            </a:r>
            <a:endParaRPr lang="cs-CZ" sz="1100" dirty="0" smtClean="0"/>
          </a:p>
          <a:p>
            <a:r>
              <a:rPr lang="cs-CZ" sz="1100" dirty="0" smtClean="0"/>
              <a:t>Chování při bouřce - </a:t>
            </a:r>
            <a:r>
              <a:rPr lang="cs-CZ" sz="1100" dirty="0" smtClean="0">
                <a:hlinkClick r:id="rId19"/>
              </a:rPr>
              <a:t>http://www.</a:t>
            </a:r>
            <a:r>
              <a:rPr lang="cs-CZ" sz="1100" dirty="0" err="1" smtClean="0">
                <a:hlinkClick r:id="rId19"/>
              </a:rPr>
              <a:t>zachranny</a:t>
            </a:r>
            <a:r>
              <a:rPr lang="cs-CZ" sz="1100" dirty="0" smtClean="0">
                <a:hlinkClick r:id="rId19"/>
              </a:rPr>
              <a:t>-kruh.</a:t>
            </a:r>
            <a:r>
              <a:rPr lang="cs-CZ" sz="1100" dirty="0" err="1" smtClean="0">
                <a:hlinkClick r:id="rId19"/>
              </a:rPr>
              <a:t>cz</a:t>
            </a:r>
            <a:r>
              <a:rPr lang="cs-CZ" sz="1100" dirty="0" smtClean="0">
                <a:hlinkClick r:id="rId19"/>
              </a:rPr>
              <a:t>/image.</a:t>
            </a:r>
            <a:r>
              <a:rPr lang="cs-CZ" sz="1100" dirty="0" err="1" smtClean="0">
                <a:hlinkClick r:id="rId19"/>
              </a:rPr>
              <a:t>php</a:t>
            </a:r>
            <a:r>
              <a:rPr lang="cs-CZ" sz="1100" dirty="0" smtClean="0">
                <a:hlinkClick r:id="rId19"/>
              </a:rPr>
              <a:t>?</a:t>
            </a:r>
            <a:r>
              <a:rPr lang="cs-CZ" sz="1100" dirty="0" err="1" smtClean="0">
                <a:hlinkClick r:id="rId19"/>
              </a:rPr>
              <a:t>idx</a:t>
            </a:r>
            <a:r>
              <a:rPr lang="cs-CZ" sz="1100" dirty="0" smtClean="0">
                <a:hlinkClick r:id="rId19"/>
              </a:rPr>
              <a:t>=38267&amp;</a:t>
            </a:r>
            <a:r>
              <a:rPr lang="cs-CZ" sz="1100" dirty="0" err="1" smtClean="0">
                <a:hlinkClick r:id="rId19"/>
              </a:rPr>
              <a:t>mw</a:t>
            </a:r>
            <a:r>
              <a:rPr lang="cs-CZ" sz="1100" dirty="0" smtClean="0">
                <a:hlinkClick r:id="rId19"/>
              </a:rPr>
              <a:t>=350&amp;</a:t>
            </a:r>
            <a:r>
              <a:rPr lang="cs-CZ" sz="1100" dirty="0" err="1" smtClean="0">
                <a:hlinkClick r:id="rId19"/>
              </a:rPr>
              <a:t>mh</a:t>
            </a:r>
            <a:r>
              <a:rPr lang="cs-CZ" sz="1100" dirty="0" smtClean="0">
                <a:hlinkClick r:id="rId19"/>
              </a:rPr>
              <a:t>=324</a:t>
            </a:r>
            <a:endParaRPr lang="cs-CZ" sz="1100" dirty="0" smtClean="0"/>
          </a:p>
          <a:p>
            <a:r>
              <a:rPr lang="cs-CZ" sz="1100" dirty="0" smtClean="0"/>
              <a:t>Tísňová volání - </a:t>
            </a:r>
            <a:r>
              <a:rPr lang="cs-CZ" sz="1100" dirty="0" smtClean="0">
                <a:hlinkClick r:id="rId20"/>
              </a:rPr>
              <a:t>http://www.</a:t>
            </a:r>
            <a:r>
              <a:rPr lang="cs-CZ" sz="1100" dirty="0" err="1" smtClean="0">
                <a:hlinkClick r:id="rId20"/>
              </a:rPr>
              <a:t>zachranny</a:t>
            </a:r>
            <a:r>
              <a:rPr lang="cs-CZ" sz="1100" dirty="0" smtClean="0">
                <a:hlinkClick r:id="rId20"/>
              </a:rPr>
              <a:t>-kruh.</a:t>
            </a:r>
            <a:r>
              <a:rPr lang="cs-CZ" sz="1100" dirty="0" err="1" smtClean="0">
                <a:hlinkClick r:id="rId20"/>
              </a:rPr>
              <a:t>cz</a:t>
            </a:r>
            <a:r>
              <a:rPr lang="cs-CZ" sz="1100" dirty="0" smtClean="0">
                <a:hlinkClick r:id="rId20"/>
              </a:rPr>
              <a:t>/image.</a:t>
            </a:r>
            <a:r>
              <a:rPr lang="cs-CZ" sz="1100" dirty="0" err="1" smtClean="0">
                <a:hlinkClick r:id="rId20"/>
              </a:rPr>
              <a:t>php</a:t>
            </a:r>
            <a:r>
              <a:rPr lang="cs-CZ" sz="1100" dirty="0" smtClean="0">
                <a:hlinkClick r:id="rId20"/>
              </a:rPr>
              <a:t>?</a:t>
            </a:r>
            <a:r>
              <a:rPr lang="cs-CZ" sz="1100" dirty="0" err="1" smtClean="0">
                <a:hlinkClick r:id="rId20"/>
              </a:rPr>
              <a:t>idx</a:t>
            </a:r>
            <a:r>
              <a:rPr lang="cs-CZ" sz="1100" dirty="0" smtClean="0">
                <a:hlinkClick r:id="rId20"/>
              </a:rPr>
              <a:t>=199467&amp;</a:t>
            </a:r>
            <a:r>
              <a:rPr lang="cs-CZ" sz="1100" dirty="0" err="1" smtClean="0">
                <a:hlinkClick r:id="rId20"/>
              </a:rPr>
              <a:t>mw</a:t>
            </a:r>
            <a:r>
              <a:rPr lang="cs-CZ" sz="1100" dirty="0" smtClean="0">
                <a:hlinkClick r:id="rId20"/>
              </a:rPr>
              <a:t>=60&amp;</a:t>
            </a:r>
            <a:r>
              <a:rPr lang="cs-CZ" sz="1100" dirty="0" err="1" smtClean="0">
                <a:hlinkClick r:id="rId20"/>
              </a:rPr>
              <a:t>mh</a:t>
            </a:r>
            <a:r>
              <a:rPr lang="cs-CZ" sz="1100" dirty="0" smtClean="0">
                <a:hlinkClick r:id="rId20"/>
              </a:rPr>
              <a:t>=79</a:t>
            </a:r>
            <a:endParaRPr lang="cs-CZ" sz="1100" dirty="0" smtClean="0"/>
          </a:p>
          <a:p>
            <a:r>
              <a:rPr lang="cs-CZ" sz="1100" dirty="0" smtClean="0"/>
              <a:t>Příručka první pomoci - </a:t>
            </a:r>
            <a:r>
              <a:rPr lang="cs-CZ" sz="1100" dirty="0" smtClean="0">
                <a:hlinkClick r:id="rId21"/>
              </a:rPr>
              <a:t>http://www.</a:t>
            </a:r>
            <a:r>
              <a:rPr lang="cs-CZ" sz="1100" dirty="0" err="1" smtClean="0">
                <a:hlinkClick r:id="rId21"/>
              </a:rPr>
              <a:t>zachranny</a:t>
            </a:r>
            <a:r>
              <a:rPr lang="cs-CZ" sz="1100" dirty="0" smtClean="0">
                <a:hlinkClick r:id="rId21"/>
              </a:rPr>
              <a:t>-kruh.</a:t>
            </a:r>
            <a:r>
              <a:rPr lang="cs-CZ" sz="1100" dirty="0" err="1" smtClean="0">
                <a:hlinkClick r:id="rId21"/>
              </a:rPr>
              <a:t>cz</a:t>
            </a:r>
            <a:r>
              <a:rPr lang="cs-CZ" sz="1100" dirty="0" smtClean="0">
                <a:hlinkClick r:id="rId21"/>
              </a:rPr>
              <a:t>/</a:t>
            </a:r>
            <a:r>
              <a:rPr lang="cs-CZ" sz="1100" dirty="0" err="1" smtClean="0">
                <a:hlinkClick r:id="rId21"/>
              </a:rPr>
              <a:t>flash</a:t>
            </a:r>
            <a:r>
              <a:rPr lang="cs-CZ" sz="1100" dirty="0" smtClean="0">
                <a:hlinkClick r:id="rId21"/>
              </a:rPr>
              <a:t>/ppp2011/</a:t>
            </a:r>
            <a:endParaRPr lang="cs-CZ" sz="1100" dirty="0" smtClean="0"/>
          </a:p>
          <a:p>
            <a:r>
              <a:rPr lang="cs-CZ" sz="1100" dirty="0" smtClean="0"/>
              <a:t>Následky bouřky - </a:t>
            </a:r>
            <a:r>
              <a:rPr lang="cs-CZ" sz="1100" dirty="0" smtClean="0">
                <a:hlinkClick r:id="rId22"/>
              </a:rPr>
              <a:t>http://www.</a:t>
            </a:r>
            <a:r>
              <a:rPr lang="cs-CZ" sz="1100" dirty="0" err="1" smtClean="0">
                <a:hlinkClick r:id="rId22"/>
              </a:rPr>
              <a:t>pribyslav.cz</a:t>
            </a:r>
            <a:r>
              <a:rPr lang="cs-CZ" sz="1100" dirty="0" smtClean="0">
                <a:hlinkClick r:id="rId22"/>
              </a:rPr>
              <a:t>/</a:t>
            </a:r>
            <a:r>
              <a:rPr lang="cs-CZ" sz="1100" dirty="0" err="1" smtClean="0">
                <a:hlinkClick r:id="rId22"/>
              </a:rPr>
              <a:t>nasledky</a:t>
            </a:r>
            <a:r>
              <a:rPr lang="cs-CZ" sz="1100" dirty="0" smtClean="0">
                <a:hlinkClick r:id="rId22"/>
              </a:rPr>
              <a:t>-</a:t>
            </a:r>
            <a:r>
              <a:rPr lang="cs-CZ" sz="1100" dirty="0" err="1" smtClean="0">
                <a:hlinkClick r:id="rId22"/>
              </a:rPr>
              <a:t>nicive</a:t>
            </a:r>
            <a:r>
              <a:rPr lang="cs-CZ" sz="1100" dirty="0" smtClean="0">
                <a:hlinkClick r:id="rId22"/>
              </a:rPr>
              <a:t>-</a:t>
            </a:r>
            <a:r>
              <a:rPr lang="cs-CZ" sz="1100" dirty="0" err="1" smtClean="0">
                <a:hlinkClick r:id="rId22"/>
              </a:rPr>
              <a:t>boure</a:t>
            </a:r>
            <a:r>
              <a:rPr lang="cs-CZ" sz="1100" dirty="0" smtClean="0">
                <a:hlinkClick r:id="rId22"/>
              </a:rPr>
              <a:t>-v-</a:t>
            </a:r>
            <a:r>
              <a:rPr lang="cs-CZ" sz="1100" dirty="0" err="1" smtClean="0">
                <a:hlinkClick r:id="rId22"/>
              </a:rPr>
              <a:t>jabloneckem</a:t>
            </a:r>
            <a:r>
              <a:rPr lang="cs-CZ" sz="1100" dirty="0" smtClean="0">
                <a:hlinkClick r:id="rId22"/>
              </a:rPr>
              <a:t>-</a:t>
            </a:r>
            <a:r>
              <a:rPr lang="cs-CZ" sz="1100" dirty="0" err="1" smtClean="0">
                <a:hlinkClick r:id="rId22"/>
              </a:rPr>
              <a:t>zlabu</a:t>
            </a:r>
            <a:r>
              <a:rPr lang="cs-CZ" sz="1100" dirty="0" smtClean="0">
                <a:hlinkClick r:id="rId22"/>
              </a:rPr>
              <a:t>-22-7-2009/</a:t>
            </a:r>
            <a:r>
              <a:rPr lang="cs-CZ" sz="1100" dirty="0" err="1" smtClean="0">
                <a:hlinkClick r:id="rId22"/>
              </a:rPr>
              <a:t>gs</a:t>
            </a:r>
            <a:r>
              <a:rPr lang="cs-CZ" sz="1100" dirty="0" smtClean="0">
                <a:hlinkClick r:id="rId22"/>
              </a:rPr>
              <a:t>-8037/p1=6552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            </a:t>
            </a:r>
            <a:r>
              <a:rPr lang="cs-CZ" sz="1100" dirty="0" smtClean="0">
                <a:hlinkClick r:id="rId23"/>
              </a:rPr>
              <a:t>http://www.</a:t>
            </a:r>
            <a:r>
              <a:rPr lang="cs-CZ" sz="1100" dirty="0" err="1" smtClean="0">
                <a:hlinkClick r:id="rId23"/>
              </a:rPr>
              <a:t>pribyslav.cz</a:t>
            </a:r>
            <a:r>
              <a:rPr lang="cs-CZ" sz="1100" dirty="0" smtClean="0">
                <a:hlinkClick r:id="rId23"/>
              </a:rPr>
              <a:t>/</a:t>
            </a:r>
            <a:r>
              <a:rPr lang="cs-CZ" sz="1100" dirty="0" err="1" smtClean="0">
                <a:hlinkClick r:id="rId23"/>
              </a:rPr>
              <a:t>VismoOnline</a:t>
            </a:r>
            <a:r>
              <a:rPr lang="cs-CZ" sz="1100" dirty="0" smtClean="0">
                <a:hlinkClick r:id="rId23"/>
              </a:rPr>
              <a:t>_</a:t>
            </a:r>
            <a:r>
              <a:rPr lang="cs-CZ" sz="1100" dirty="0" err="1" smtClean="0">
                <a:hlinkClick r:id="rId23"/>
              </a:rPr>
              <a:t>ActionScripts</a:t>
            </a:r>
            <a:r>
              <a:rPr lang="cs-CZ" sz="1100" dirty="0" smtClean="0">
                <a:hlinkClick r:id="rId23"/>
              </a:rPr>
              <a:t>/Image.</a:t>
            </a:r>
            <a:r>
              <a:rPr lang="cs-CZ" sz="1100" dirty="0" err="1" smtClean="0">
                <a:hlinkClick r:id="rId23"/>
              </a:rPr>
              <a:t>aspx</a:t>
            </a:r>
            <a:r>
              <a:rPr lang="cs-CZ" sz="1100" dirty="0" smtClean="0">
                <a:hlinkClick r:id="rId23"/>
              </a:rPr>
              <a:t>?id_</a:t>
            </a:r>
            <a:r>
              <a:rPr lang="cs-CZ" sz="1100" dirty="0" err="1" smtClean="0">
                <a:hlinkClick r:id="rId23"/>
              </a:rPr>
              <a:t>org</a:t>
            </a:r>
            <a:r>
              <a:rPr lang="cs-CZ" sz="1100" dirty="0" smtClean="0">
                <a:hlinkClick r:id="rId23"/>
              </a:rPr>
              <a:t>=13569&amp;id_</a:t>
            </a:r>
            <a:r>
              <a:rPr lang="cs-CZ" sz="1100" dirty="0" err="1" smtClean="0">
                <a:hlinkClick r:id="rId23"/>
              </a:rPr>
              <a:t>obrazky</a:t>
            </a:r>
            <a:r>
              <a:rPr lang="cs-CZ" sz="1100" dirty="0" smtClean="0">
                <a:hlinkClick r:id="rId23"/>
              </a:rPr>
              <a:t>=12951</a:t>
            </a: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100" dirty="0" smtClean="0">
                <a:hlinkClick r:id="rId3"/>
              </a:rPr>
              <a:t>https://encrypted-tbn0.gstatic.com/images?q=tbn:ANd9GcTfgdRTSzA4i4xzcFAK3pOmCzGxM8u_j-mjrJMPK6u98xDaUeQx-w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>
                <a:hlinkClick r:id="rId4"/>
              </a:rPr>
              <a:t>http://i.</a:t>
            </a:r>
            <a:r>
              <a:rPr lang="cs-CZ" sz="1100" dirty="0" err="1" smtClean="0">
                <a:hlinkClick r:id="rId4"/>
              </a:rPr>
              <a:t>idnes.cz</a:t>
            </a:r>
            <a:r>
              <a:rPr lang="cs-CZ" sz="1100" dirty="0" smtClean="0">
                <a:hlinkClick r:id="rId4"/>
              </a:rPr>
              <a:t>/11/063/cl6/KLU3bfff6_</a:t>
            </a:r>
            <a:r>
              <a:rPr lang="cs-CZ" sz="1100" dirty="0" err="1" smtClean="0">
                <a:hlinkClick r:id="rId4"/>
              </a:rPr>
              <a:t>Snimek</a:t>
            </a:r>
            <a:r>
              <a:rPr lang="cs-CZ" sz="1100" dirty="0" smtClean="0">
                <a:hlinkClick r:id="rId4"/>
              </a:rPr>
              <a:t>_125.jpg</a:t>
            </a:r>
            <a:endParaRPr lang="cs-CZ" sz="1100" dirty="0" smtClean="0"/>
          </a:p>
          <a:p>
            <a:r>
              <a:rPr lang="cs-CZ" sz="1100" dirty="0" smtClean="0"/>
              <a:t>Jak </a:t>
            </a:r>
            <a:r>
              <a:rPr lang="cs-CZ" sz="1100" dirty="0" smtClean="0"/>
              <a:t>Rákosníček </a:t>
            </a:r>
            <a:r>
              <a:rPr lang="cs-CZ" sz="1100" dirty="0" smtClean="0"/>
              <a:t>nepřivolal bouřku - </a:t>
            </a:r>
            <a:r>
              <a:rPr lang="cs-CZ" sz="1100" dirty="0" smtClean="0">
                <a:hlinkClick r:id="rId5"/>
              </a:rPr>
              <a:t>http://www.</a:t>
            </a:r>
            <a:r>
              <a:rPr lang="cs-CZ" sz="1100" dirty="0" err="1" smtClean="0">
                <a:hlinkClick r:id="rId5"/>
              </a:rPr>
              <a:t>youtube.com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watch</a:t>
            </a:r>
            <a:r>
              <a:rPr lang="cs-CZ" sz="1100" dirty="0" smtClean="0">
                <a:hlinkClick r:id="rId5"/>
              </a:rPr>
              <a:t>?v=XbLG8makCaE</a:t>
            </a:r>
            <a:endParaRPr lang="cs-CZ" sz="1100" dirty="0" smtClean="0"/>
          </a:p>
          <a:p>
            <a:r>
              <a:rPr lang="cs-CZ" sz="1100" dirty="0" smtClean="0"/>
              <a:t>Zvuk bouřky - </a:t>
            </a:r>
            <a:r>
              <a:rPr lang="cs-CZ" sz="1100" dirty="0" smtClean="0">
                <a:hlinkClick r:id="rId6"/>
              </a:rPr>
              <a:t>http://www.</a:t>
            </a:r>
            <a:r>
              <a:rPr lang="cs-CZ" sz="1100" dirty="0" err="1" smtClean="0">
                <a:hlinkClick r:id="rId6"/>
              </a:rPr>
              <a:t>mujmobilweb.cz</a:t>
            </a:r>
            <a:r>
              <a:rPr lang="cs-CZ" sz="1100" dirty="0" smtClean="0">
                <a:hlinkClick r:id="rId6"/>
              </a:rPr>
              <a:t>/zvuky/mp3/</a:t>
            </a:r>
            <a:endParaRPr lang="cs-CZ" sz="1100" dirty="0" smtClean="0"/>
          </a:p>
          <a:p>
            <a:r>
              <a:rPr lang="cs-CZ" sz="1100" dirty="0" smtClean="0"/>
              <a:t>Básnička (upraveno) - </a:t>
            </a:r>
            <a:r>
              <a:rPr lang="cs-CZ" sz="1100" dirty="0" smtClean="0">
                <a:hlinkClick r:id="rId7"/>
              </a:rPr>
              <a:t>http://www.</a:t>
            </a:r>
            <a:r>
              <a:rPr lang="cs-CZ" sz="1100" dirty="0" err="1" smtClean="0">
                <a:hlinkClick r:id="rId7"/>
              </a:rPr>
              <a:t>nasimdetem.eu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Basnicky.htm</a:t>
            </a:r>
            <a:endParaRPr lang="cs-CZ" sz="1100" dirty="0" smtClean="0"/>
          </a:p>
          <a:p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/>
          </a:p>
        </p:txBody>
      </p:sp>
    </p:spTree>
  </p:cSld>
  <p:clrMapOvr>
    <a:masterClrMapping/>
  </p:clrMapOvr>
  <p:transition spd="slow"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656</Words>
  <Application>Microsoft Office PowerPoint</Application>
  <PresentationFormat>Předvádění na obrazovce (4:3)</PresentationFormat>
  <Paragraphs>119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JAK PŘICHÁZÍ BOUŘKA?</vt:lpstr>
      <vt:lpstr>BOUŘKA</vt:lpstr>
      <vt:lpstr>PŘEDPOVĚĎ POČASÍ - BOUŘKY</vt:lpstr>
      <vt:lpstr>CHOVÁNÍ PŘI BOUŘCE</vt:lpstr>
      <vt:lpstr>PRVNÍ POMOC</vt:lpstr>
      <vt:lpstr>NÁSLEDKY BOUŘKY</vt:lpstr>
      <vt:lpstr>UKÁZKY</vt:lpstr>
      <vt:lpstr>OPAKOVÁNÍ </vt:lpstr>
      <vt:lpstr>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Anička</dc:creator>
  <cp:lastModifiedBy>Anička</cp:lastModifiedBy>
  <cp:revision>52</cp:revision>
  <dcterms:created xsi:type="dcterms:W3CDTF">2013-05-03T19:11:40Z</dcterms:created>
  <dcterms:modified xsi:type="dcterms:W3CDTF">2013-05-17T19:07:02Z</dcterms:modified>
</cp:coreProperties>
</file>