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63" r:id="rId2"/>
    <p:sldId id="266" r:id="rId3"/>
    <p:sldId id="257" r:id="rId4"/>
    <p:sldId id="258" r:id="rId5"/>
    <p:sldId id="259" r:id="rId6"/>
    <p:sldId id="260" r:id="rId7"/>
    <p:sldId id="262" r:id="rId8"/>
    <p:sldId id="264" r:id="rId9"/>
    <p:sldId id="265" r:id="rId10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1428" y="-8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A2EE234-D1C8-4661-8A36-04B437832949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3554258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17461B56-731D-4123-9A6C-137695BC0D4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238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C4D17C2-EDD6-46E9-9C81-1CD321DF448F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4"/>
          <p:cNvSpPr/>
          <p:nvPr/>
        </p:nvSpPr>
        <p:spPr>
          <a:xfrm>
            <a:off x="336023" y="362861"/>
            <a:ext cx="9405993" cy="683084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449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/>
              </a:gs>
            </a:gsLst>
            <a:lin ang="5400000"/>
          </a:gradFill>
          <a:ln w="2002">
            <a:solidFill>
              <a:srgbClr val="A4A3A3"/>
            </a:solidFill>
            <a:prstDash val="solid"/>
          </a:ln>
          <a:effectLst>
            <a:outerShdw dist="50804" dir="5400000" algn="tl">
              <a:srgbClr val="000000">
                <a:alpha val="25000"/>
              </a:srgbClr>
            </a:outerShdw>
          </a:effectLst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3" name="Zaoblený obdélník 9"/>
          <p:cNvSpPr/>
          <p:nvPr/>
        </p:nvSpPr>
        <p:spPr>
          <a:xfrm>
            <a:off x="461470" y="478578"/>
            <a:ext cx="9157679" cy="342705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989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E1E1E1"/>
              </a:gs>
            </a:gsLst>
            <a:path path="circle">
              <a:fillToRect l="50000" t="175000" r="50000" b="-75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4" name="Nadpis 4"/>
          <p:cNvSpPr txBox="1">
            <a:spLocks noGrp="1"/>
          </p:cNvSpPr>
          <p:nvPr>
            <p:ph type="ctrTitle"/>
          </p:nvPr>
        </p:nvSpPr>
        <p:spPr>
          <a:xfrm>
            <a:off x="796369" y="2006440"/>
            <a:ext cx="8568531" cy="2015913"/>
          </a:xfrm>
        </p:spPr>
        <p:txBody>
          <a:bodyPr lIns="50392" rIns="50392"/>
          <a:lstStyle>
            <a:lvl1pPr algn="r">
              <a:defRPr sz="50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5" name="Podnadpis 19"/>
          <p:cNvSpPr txBox="1">
            <a:spLocks noGrp="1"/>
          </p:cNvSpPr>
          <p:nvPr>
            <p:ph type="subTitle" idx="1"/>
          </p:nvPr>
        </p:nvSpPr>
        <p:spPr>
          <a:xfrm>
            <a:off x="796369" y="4062066"/>
            <a:ext cx="8568531" cy="1007961"/>
          </a:xfrm>
        </p:spPr>
        <p:txBody>
          <a:bodyPr tIns="0"/>
          <a:lstStyle>
            <a:lvl1pPr marL="40315" indent="0" algn="r">
              <a:spcBef>
                <a:spcPts val="0"/>
              </a:spcBef>
              <a:buNone/>
              <a:defRPr sz="2200">
                <a:solidFill>
                  <a:srgbClr val="79766F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  <a:endParaRPr lang="en-US"/>
          </a:p>
        </p:txBody>
      </p:sp>
      <p:sp>
        <p:nvSpPr>
          <p:cNvPr id="6" name="Zástupný symbol pro datum 18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číslo snímku 10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7337EF-44EB-4734-9C8F-65113BAC271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208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54437" y="5493367"/>
            <a:ext cx="9022156" cy="115914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AE3307-C3E0-41B9-88E7-C0BE17C7B3B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1934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3"/>
          <p:cNvSpPr/>
          <p:nvPr/>
        </p:nvSpPr>
        <p:spPr>
          <a:xfrm>
            <a:off x="336023" y="362861"/>
            <a:ext cx="9405993" cy="683084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449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/>
              </a:gs>
            </a:gsLst>
            <a:lin ang="5400000"/>
          </a:gradFill>
          <a:ln w="2002">
            <a:solidFill>
              <a:srgbClr val="A4A3A3"/>
            </a:solidFill>
            <a:prstDash val="solid"/>
          </a:ln>
          <a:effectLst>
            <a:outerShdw dist="50804" dir="5400000" algn="tl">
              <a:srgbClr val="000000">
                <a:alpha val="25000"/>
              </a:srgbClr>
            </a:outerShdw>
          </a:effectLst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3" name="Zaoblený obdélník 10"/>
          <p:cNvSpPr/>
          <p:nvPr/>
        </p:nvSpPr>
        <p:spPr>
          <a:xfrm>
            <a:off x="461470" y="478587"/>
            <a:ext cx="9157679" cy="478551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459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E1E1E1"/>
              </a:gs>
            </a:gsLst>
            <a:path path="circle">
              <a:fillToRect l="50000" t="175000" r="50000" b="-75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516315" y="5432889"/>
            <a:ext cx="9022156" cy="745885"/>
          </a:xfrm>
        </p:spPr>
        <p:txBody>
          <a:bodyPr bIns="0"/>
          <a:lstStyle>
            <a:lvl1pPr>
              <a:defRPr b="0">
                <a:solidFill>
                  <a:srgbClr val="79766F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5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16315" y="6199952"/>
            <a:ext cx="9022156" cy="463655"/>
          </a:xfrm>
        </p:spPr>
        <p:txBody>
          <a:bodyPr lIns="131033" tIns="0"/>
          <a:lstStyle>
            <a:lvl1pPr marL="0" marR="40315" indent="0">
              <a:spcBef>
                <a:spcPts val="0"/>
              </a:spcBef>
              <a:buNone/>
              <a:defRPr sz="2000">
                <a:solidFill>
                  <a:srgbClr val="B95C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1D6B08-75BE-43D1-9DB0-147A0C61688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013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67037" y="584612"/>
            <a:ext cx="4334667" cy="4838190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242456" y="584612"/>
            <a:ext cx="4334667" cy="4838190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81E094-6F2B-4949-BE77-5C78689C962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156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54437" y="5493367"/>
            <a:ext cx="9022156" cy="115914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69423" y="638726"/>
            <a:ext cx="4334667" cy="873215"/>
          </a:xfrm>
        </p:spPr>
        <p:txBody>
          <a:bodyPr lIns="161272" anchor="ctr"/>
          <a:lstStyle>
            <a:lvl1pPr marL="0" indent="0">
              <a:buNone/>
              <a:defRPr sz="26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3"/>
          </p:nvPr>
        </p:nvSpPr>
        <p:spPr>
          <a:xfrm>
            <a:off x="5128695" y="638726"/>
            <a:ext cx="4334667" cy="873215"/>
          </a:xfrm>
        </p:spPr>
        <p:txBody>
          <a:bodyPr lIns="151186" anchor="ctr"/>
          <a:lstStyle>
            <a:lvl1pPr marL="0" indent="0">
              <a:buNone/>
              <a:defRPr sz="26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obsah 4"/>
          <p:cNvSpPr txBox="1">
            <a:spLocks noGrp="1"/>
          </p:cNvSpPr>
          <p:nvPr>
            <p:ph idx="2"/>
          </p:nvPr>
        </p:nvSpPr>
        <p:spPr>
          <a:xfrm>
            <a:off x="669423" y="1595929"/>
            <a:ext cx="4334667" cy="3847036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5128695" y="1595929"/>
            <a:ext cx="4334667" cy="3847036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DE7593-7E57-44E5-8F93-B166D233411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600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C9E19A-2A32-43E8-A1FD-EE144CDFFCB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29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36023" y="362861"/>
            <a:ext cx="9405993" cy="683084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449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/>
              </a:gs>
            </a:gsLst>
            <a:lin ang="5400000"/>
          </a:gradFill>
          <a:ln w="2002">
            <a:solidFill>
              <a:srgbClr val="A4A3A3"/>
            </a:solidFill>
            <a:prstDash val="solid"/>
          </a:ln>
          <a:effectLst>
            <a:outerShdw dist="50804" dir="5400000" algn="tl">
              <a:srgbClr val="000000">
                <a:alpha val="25000"/>
              </a:srgbClr>
            </a:outerShdw>
          </a:effectLst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3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19779F-C12B-474E-8E02-03E7B2F51CA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075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106125" y="587977"/>
            <a:ext cx="3276203" cy="1007961"/>
          </a:xfrm>
        </p:spPr>
        <p:txBody>
          <a:bodyPr/>
          <a:lstStyle>
            <a:lvl1pPr>
              <a:defRPr sz="2400">
                <a:solidFill>
                  <a:srgbClr val="F07F09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2"/>
          </p:nvPr>
        </p:nvSpPr>
        <p:spPr>
          <a:xfrm>
            <a:off x="6106189" y="1595929"/>
            <a:ext cx="3276203" cy="4636456"/>
          </a:xfrm>
        </p:spPr>
        <p:txBody>
          <a:bodyPr lIns="100794"/>
          <a:lstStyle>
            <a:lvl1pPr marL="20162" marR="20162" indent="0">
              <a:spcBef>
                <a:spcPts val="0"/>
              </a:spcBef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839364" y="1025307"/>
            <a:ext cx="5100020" cy="5207782"/>
          </a:xfrm>
        </p:spPr>
        <p:txBody>
          <a:bodyPr/>
          <a:lstStyle>
            <a:lvl1pPr>
              <a:defRPr/>
            </a:lvl1pPr>
            <a:lvl2pPr>
              <a:defRPr sz="29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B612F3-8FA6-4540-BB7F-682B9DC4FFF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11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4"/>
          <p:cNvSpPr/>
          <p:nvPr/>
        </p:nvSpPr>
        <p:spPr>
          <a:xfrm>
            <a:off x="336023" y="362861"/>
            <a:ext cx="9405993" cy="683084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449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/>
              </a:gs>
            </a:gsLst>
            <a:lin ang="5400000"/>
          </a:gradFill>
          <a:ln w="2002">
            <a:solidFill>
              <a:srgbClr val="A4A3A3"/>
            </a:solidFill>
            <a:prstDash val="solid"/>
          </a:ln>
          <a:effectLst>
            <a:outerShdw dist="50804" dir="5400000" algn="tl">
              <a:srgbClr val="000000">
                <a:alpha val="25000"/>
              </a:srgbClr>
            </a:outerShdw>
          </a:effectLst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3" name="Obdélník s jedním zakulaceným rohem 10"/>
          <p:cNvSpPr/>
          <p:nvPr/>
        </p:nvSpPr>
        <p:spPr>
          <a:xfrm>
            <a:off x="7056433" y="478578"/>
            <a:ext cx="2562715" cy="4787798"/>
          </a:xfrm>
          <a:custGeom>
            <a:avLst/>
            <a:gdLst>
              <a:gd name="f0" fmla="val 5400000"/>
              <a:gd name="f1" fmla="val 16200000"/>
              <a:gd name="f2" fmla="val w"/>
              <a:gd name="f3" fmla="val h"/>
              <a:gd name="f4" fmla="val ss"/>
              <a:gd name="f5" fmla="val 0"/>
              <a:gd name="f6" fmla="val 2748"/>
              <a:gd name="f7" fmla="abs f2"/>
              <a:gd name="f8" fmla="abs f3"/>
              <a:gd name="f9" fmla="abs f4"/>
              <a:gd name="f10" fmla="?: f7 f2 1"/>
              <a:gd name="f11" fmla="?: f8 f3 1"/>
              <a:gd name="f12" fmla="?: f9 f4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5 f17 1"/>
              <a:gd name="f23" fmla="+- f21 0 f5"/>
              <a:gd name="f24" fmla="+- f20 0 f5"/>
              <a:gd name="f25" fmla="*/ f21 f17 1"/>
              <a:gd name="f26" fmla="*/ f20 f17 1"/>
              <a:gd name="f27" fmla="min f24 f23"/>
              <a:gd name="f28" fmla="*/ f27 f6 1"/>
              <a:gd name="f29" fmla="*/ f28 1 100000"/>
              <a:gd name="f30" fmla="+- f20 0 f29"/>
              <a:gd name="f31" fmla="*/ f29 29289 1"/>
              <a:gd name="f32" fmla="*/ f29 f17 1"/>
              <a:gd name="f33" fmla="*/ f31 1 100000"/>
              <a:gd name="f34" fmla="*/ f30 f17 1"/>
              <a:gd name="f35" fmla="+- f20 0 f33"/>
              <a:gd name="f36" fmla="*/ f35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2" t="f22" r="f36" b="f25"/>
            <a:pathLst>
              <a:path>
                <a:moveTo>
                  <a:pt x="f22" y="f22"/>
                </a:moveTo>
                <a:lnTo>
                  <a:pt x="f34" y="f22"/>
                </a:lnTo>
                <a:arcTo wR="f32" hR="f32" stAng="f1" swAng="f0"/>
                <a:lnTo>
                  <a:pt x="f26" y="f25"/>
                </a:lnTo>
                <a:lnTo>
                  <a:pt x="f22" y="f25"/>
                </a:lnTo>
                <a:close/>
              </a:path>
            </a:pathLst>
          </a:custGeom>
          <a:solidFill>
            <a:srgbClr val="1C1C1C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504035" y="5524859"/>
            <a:ext cx="9072567" cy="1159148"/>
          </a:xfrm>
        </p:spPr>
        <p:txBody>
          <a:bodyPr anchor="t"/>
          <a:lstStyle>
            <a:lvl1pPr>
              <a:defRPr b="0">
                <a:solidFill>
                  <a:srgbClr val="79766F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5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7124693" y="587977"/>
            <a:ext cx="2469748" cy="4642381"/>
          </a:xfrm>
        </p:spPr>
        <p:txBody>
          <a:bodyPr lIns="100794"/>
          <a:lstStyle>
            <a:lvl1pPr marL="50392" indent="0">
              <a:spcBef>
                <a:spcPts val="0"/>
              </a:spcBef>
              <a:buNone/>
              <a:defRPr sz="1500">
                <a:solidFill>
                  <a:srgbClr val="FFFFFF"/>
                </a:solidFill>
              </a:defRPr>
            </a:lvl1pPr>
            <a:lvl2pPr>
              <a:defRPr sz="1300">
                <a:solidFill>
                  <a:srgbClr val="FFFFFF"/>
                </a:solidFill>
              </a:defRPr>
            </a:lvl2pPr>
            <a:lvl3pPr>
              <a:defRPr sz="1100">
                <a:solidFill>
                  <a:srgbClr val="FFFFFF"/>
                </a:solidFill>
              </a:defRPr>
            </a:lvl3pPr>
            <a:lvl4pPr>
              <a:defRPr sz="1000">
                <a:solidFill>
                  <a:srgbClr val="FFFFFF"/>
                </a:solidFill>
              </a:defRPr>
            </a:lvl4pPr>
            <a:lvl5pPr>
              <a:defRPr sz="1000">
                <a:solidFill>
                  <a:srgbClr val="FFFFFF"/>
                </a:solidFill>
              </a:defRPr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A99B9B-72DD-4F47-ADBA-14E71CBFAA78}" type="slidenum">
              <a:t>‹#›</a:t>
            </a:fld>
            <a:endParaRPr lang="cs-CZ"/>
          </a:p>
        </p:txBody>
      </p:sp>
      <p:sp>
        <p:nvSpPr>
          <p:cNvPr id="9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464652" y="480352"/>
            <a:ext cx="6532245" cy="4787798"/>
          </a:xfrm>
          <a:solidFill>
            <a:srgbClr val="4E4C47"/>
          </a:solidFill>
        </p:spPr>
        <p:txBody>
          <a:bodyPr/>
          <a:lstStyle>
            <a:lvl1pPr marL="0" indent="0">
              <a:buNone/>
              <a:defRPr sz="3500"/>
            </a:lvl1pPr>
          </a:lstStyle>
          <a:p>
            <a:pPr lvl="0"/>
            <a:r>
              <a:rPr lang="cs-CZ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176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54437" y="5493367"/>
            <a:ext cx="9022156" cy="115914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A615EF-F6A4-4826-8C30-1FE99ECA293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828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7308451" y="587977"/>
            <a:ext cx="2184135" cy="5795750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588041" y="587977"/>
            <a:ext cx="6552407" cy="579575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8DAD96-AC90-4FDA-9906-2162B51FA47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724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DE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36023" y="362861"/>
            <a:ext cx="9405993" cy="683084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449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/>
              </a:gs>
            </a:gsLst>
            <a:lin ang="5400000"/>
          </a:gradFill>
          <a:ln w="2002">
            <a:solidFill>
              <a:srgbClr val="A4A3A3"/>
            </a:solidFill>
            <a:prstDash val="solid"/>
          </a:ln>
          <a:effectLst>
            <a:outerShdw dist="50804" dir="5400000" algn="tl">
              <a:srgbClr val="000000">
                <a:alpha val="25000"/>
              </a:srgbClr>
            </a:outerShdw>
          </a:effectLst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3" name="Zaoblený obdélník 8"/>
          <p:cNvSpPr/>
          <p:nvPr/>
        </p:nvSpPr>
        <p:spPr>
          <a:xfrm>
            <a:off x="461470" y="478578"/>
            <a:ext cx="9157679" cy="6047741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459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E1E1E1"/>
              </a:gs>
            </a:gsLst>
            <a:path path="circle">
              <a:fillToRect l="50000" t="175000" r="50000" b="-75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4" name="Zástupný symbol pro nadpis 12"/>
          <p:cNvSpPr txBox="1">
            <a:spLocks noGrp="1"/>
          </p:cNvSpPr>
          <p:nvPr>
            <p:ph type="title"/>
          </p:nvPr>
        </p:nvSpPr>
        <p:spPr>
          <a:xfrm>
            <a:off x="554437" y="5495690"/>
            <a:ext cx="9022156" cy="1159148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b" anchorCtr="0" compatLnSpc="1"/>
          <a:lstStyle/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5" name="Zástupný symbol pro text 3"/>
          <p:cNvSpPr txBox="1">
            <a:spLocks noGrp="1"/>
          </p:cNvSpPr>
          <p:nvPr>
            <p:ph type="body" idx="1"/>
          </p:nvPr>
        </p:nvSpPr>
        <p:spPr>
          <a:xfrm>
            <a:off x="554437" y="584612"/>
            <a:ext cx="9022156" cy="4616439"/>
          </a:xfrm>
          <a:prstGeom prst="rect">
            <a:avLst/>
          </a:prstGeom>
          <a:noFill/>
          <a:ln>
            <a:noFill/>
          </a:ln>
        </p:spPr>
        <p:txBody>
          <a:bodyPr vert="horz" wrap="square" lIns="201588" tIns="100794" rIns="100794" bIns="50392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datum 24"/>
          <p:cNvSpPr txBox="1">
            <a:spLocks noGrp="1"/>
          </p:cNvSpPr>
          <p:nvPr>
            <p:ph type="dt" sz="half" idx="2"/>
          </p:nvPr>
        </p:nvSpPr>
        <p:spPr>
          <a:xfrm>
            <a:off x="4163144" y="6737207"/>
            <a:ext cx="2520159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b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100" b="0" i="0" u="none" strike="noStrike" kern="1200" cap="none" spc="0" baseline="0">
                <a:solidFill>
                  <a:srgbClr val="A7A399"/>
                </a:solidFill>
                <a:uFillTx/>
                <a:latin typeface="Verdana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zápatí 17"/>
          <p:cNvSpPr txBox="1">
            <a:spLocks noGrp="1"/>
          </p:cNvSpPr>
          <p:nvPr>
            <p:ph type="ftr" sz="quarter" idx="3"/>
          </p:nvPr>
        </p:nvSpPr>
        <p:spPr>
          <a:xfrm>
            <a:off x="6683294" y="6737207"/>
            <a:ext cx="2520159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b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100" b="0" i="0" u="none" strike="noStrike" kern="1200" cap="none" spc="0" baseline="0">
                <a:solidFill>
                  <a:srgbClr val="A7A399"/>
                </a:solidFill>
                <a:uFillTx/>
                <a:latin typeface="Verdana"/>
              </a:defRPr>
            </a:lvl1pPr>
          </a:lstStyle>
          <a:p>
            <a:pPr lvl="0"/>
            <a:endParaRPr lang="cs-CZ"/>
          </a:p>
        </p:txBody>
      </p:sp>
      <p:sp>
        <p:nvSpPr>
          <p:cNvPr id="8" name="Zástupný symbol pro číslo snímku 4"/>
          <p:cNvSpPr txBox="1">
            <a:spLocks noGrp="1"/>
          </p:cNvSpPr>
          <p:nvPr>
            <p:ph type="sldNum" sz="quarter" idx="4"/>
          </p:nvPr>
        </p:nvSpPr>
        <p:spPr>
          <a:xfrm>
            <a:off x="9203454" y="6737207"/>
            <a:ext cx="504035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b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100" b="0" i="0" u="none" strike="noStrike" kern="1200" cap="none" spc="0" baseline="0">
                <a:solidFill>
                  <a:srgbClr val="A7A399"/>
                </a:solidFill>
                <a:uFillTx/>
                <a:latin typeface="Verdana"/>
              </a:defRPr>
            </a:lvl1pPr>
          </a:lstStyle>
          <a:p>
            <a:pPr lvl="0"/>
            <a:fld id="{DC41DC79-C465-4E7E-A7DE-F6BF4AF2E8EA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000" b="1" i="0" u="none" strike="noStrike" kern="1200" cap="none" spc="0" baseline="0">
          <a:solidFill>
            <a:srgbClr val="FF8D3E"/>
          </a:solidFill>
          <a:effectLst>
            <a:outerShdw dist="22860" dir="5400000">
              <a:srgbClr val="000000"/>
            </a:outerShdw>
          </a:effectLst>
          <a:uFillTx/>
          <a:latin typeface="Verdana"/>
        </a:defRPr>
      </a:lvl1pPr>
    </p:titleStyle>
    <p:bodyStyle>
      <a:lvl1pPr marL="292306" marR="0" lvl="0" indent="-292306" algn="l" defTabSz="914400" rtl="0" fontAlgn="auto" hangingPunct="1">
        <a:lnSpc>
          <a:spcPct val="100000"/>
        </a:lnSpc>
        <a:spcBef>
          <a:spcPts val="275"/>
        </a:spcBef>
        <a:spcAft>
          <a:spcPts val="0"/>
        </a:spcAft>
        <a:buClr>
          <a:srgbClr val="F07F09"/>
        </a:buClr>
        <a:buSzPct val="80000"/>
        <a:buFont typeface="Wingdings 2"/>
        <a:buChar char=""/>
        <a:tabLst/>
        <a:defRPr lang="cs-CZ" sz="3100" b="0" i="0" u="none" strike="noStrike" kern="1200" cap="none" spc="0" baseline="0">
          <a:solidFill>
            <a:srgbClr val="000000"/>
          </a:solidFill>
          <a:uFillTx/>
          <a:latin typeface="Verdana"/>
        </a:defRPr>
      </a:lvl1pPr>
      <a:lvl2pPr marL="604765" marR="0" lvl="1" indent="-221751" algn="l" defTabSz="914400" rtl="0" fontAlgn="auto" hangingPunct="1">
        <a:lnSpc>
          <a:spcPct val="100000"/>
        </a:lnSpc>
        <a:spcBef>
          <a:spcPts val="275"/>
        </a:spcBef>
        <a:spcAft>
          <a:spcPts val="0"/>
        </a:spcAft>
        <a:buClr>
          <a:srgbClr val="F07F09"/>
        </a:buClr>
        <a:buSzPct val="100000"/>
        <a:buFont typeface="Verdana"/>
        <a:buChar char="◦"/>
        <a:tabLst/>
        <a:defRPr lang="cs-CZ" sz="2600" b="0" i="0" u="none" strike="noStrike" kern="1200" cap="none" spc="0" baseline="0">
          <a:solidFill>
            <a:srgbClr val="000000"/>
          </a:solidFill>
          <a:uFillTx/>
          <a:latin typeface="Verdana"/>
        </a:defRPr>
      </a:lvl2pPr>
      <a:lvl3pPr marL="866832" marR="0" lvl="2" indent="-201588" algn="l" defTabSz="914400" rtl="0" fontAlgn="auto" hangingPunct="1">
        <a:lnSpc>
          <a:spcPct val="100000"/>
        </a:lnSpc>
        <a:spcBef>
          <a:spcPts val="275"/>
        </a:spcBef>
        <a:spcAft>
          <a:spcPts val="0"/>
        </a:spcAft>
        <a:buClr>
          <a:srgbClr val="ED3742"/>
        </a:buClr>
        <a:buSzPct val="100000"/>
        <a:buFont typeface="Wingdings 2"/>
        <a:buChar char="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Verdana"/>
        </a:defRPr>
      </a:lvl3pPr>
      <a:lvl4pPr marL="1128899" marR="0" lvl="3" indent="-201588" algn="l" defTabSz="914400" rtl="0" fontAlgn="auto" hangingPunct="1">
        <a:lnSpc>
          <a:spcPct val="100000"/>
        </a:lnSpc>
        <a:spcBef>
          <a:spcPts val="255"/>
        </a:spcBef>
        <a:spcAft>
          <a:spcPts val="0"/>
        </a:spcAft>
        <a:buClr>
          <a:srgbClr val="ED3742"/>
        </a:buClr>
        <a:buSzPct val="112000"/>
        <a:buFont typeface="Verdana"/>
        <a:buChar char="◦"/>
        <a:tabLst/>
        <a:defRPr lang="cs-CZ" sz="2100" b="0" i="0" u="none" strike="noStrike" kern="1200" cap="none" spc="0" baseline="0">
          <a:solidFill>
            <a:srgbClr val="000000"/>
          </a:solidFill>
          <a:uFillTx/>
          <a:latin typeface="Verdana"/>
        </a:defRPr>
      </a:lvl4pPr>
      <a:lvl5pPr marL="1411120" marR="0" lvl="4" indent="-201588" algn="l" defTabSz="914400" rtl="0" fontAlgn="auto" hangingPunct="1">
        <a:lnSpc>
          <a:spcPct val="100000"/>
        </a:lnSpc>
        <a:spcBef>
          <a:spcPts val="275"/>
        </a:spcBef>
        <a:spcAft>
          <a:spcPts val="0"/>
        </a:spcAft>
        <a:buClr>
          <a:srgbClr val="4A85BF"/>
        </a:buClr>
        <a:buSzPct val="100000"/>
        <a:buFont typeface="Wingdings 2"/>
        <a:buChar char="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Verdana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pn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edskolaci.cz/wp-content/uploads/2009/05/malir-umelec.jpg" TargetMode="External"/><Relationship Id="rId2" Type="http://schemas.openxmlformats.org/officeDocument/2006/relationships/hyperlink" Target="http://chrudimdnes.cz/wp-content/uploads/2010/12/02-koncert-zus-250120112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img.radio.cz/pictures/krajani-web/divadlo_bohemia000000000.jpg" TargetMode="External"/><Relationship Id="rId4" Type="http://schemas.openxmlformats.org/officeDocument/2006/relationships/hyperlink" Target="http://www.occupationsguide.cz/en/povol/picnew/1102d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niorum.cz/uploads/article/8379.jpg" TargetMode="External"/><Relationship Id="rId7" Type="http://schemas.openxmlformats.org/officeDocument/2006/relationships/hyperlink" Target="http://knihovnachvalkovice.files.webk.cz/images/800pxaltebuecher.jpg" TargetMode="External"/><Relationship Id="rId2" Type="http://schemas.openxmlformats.org/officeDocument/2006/relationships/hyperlink" Target="http://www.interregion.cz/turistika/stavby/cirkevni_stavby/sobcice_kostel/sobcice_kostel_2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hrady.cz/data_g/831/32187.jpg" TargetMode="External"/><Relationship Id="rId5" Type="http://schemas.openxmlformats.org/officeDocument/2006/relationships/hyperlink" Target="http://www.1000vecicomeserou.cz/wp-content/uploads/narodni.jpg" TargetMode="External"/><Relationship Id="rId4" Type="http://schemas.openxmlformats.org/officeDocument/2006/relationships/hyperlink" Target="http://www.marianskelazne.cz/system/images/BAhbB1sHOgZmSSIkMjAxMi8wNy8yMC8xM181MF8yNF8yMzhfMDA0LmpwZwY6BkVUWwg6BnA6CnRodW1iSSIMNzMweDUwMAY7BlQ/004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rup.com/Projects/Copenhagen_Opera_House/~/media/Images/Projects/C/Copenhagen_Opera_House/Opera2_900x600.ashx?mh=800&amp;mw=1000" TargetMode="External"/><Relationship Id="rId3" Type="http://schemas.openxmlformats.org/officeDocument/2006/relationships/hyperlink" Target="http://upload.wikimedia.org/wikipedia/commons/thumb/3/3e/Still_life_with_Bible.jpg/220px-Still_life_with_Bible.jpg" TargetMode="External"/><Relationship Id="rId7" Type="http://schemas.openxmlformats.org/officeDocument/2006/relationships/hyperlink" Target="http://www.keramikaprasek.cz/keramika/hlavni_obr.jpg" TargetMode="External"/><Relationship Id="rId2" Type="http://schemas.openxmlformats.org/officeDocument/2006/relationships/hyperlink" Target="http://junior.proglas.cz/res/data/035/004061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antiksemafor.cz/photo/112_obraz-zatisi.jpg" TargetMode="External"/><Relationship Id="rId5" Type="http://schemas.openxmlformats.org/officeDocument/2006/relationships/hyperlink" Target="http://slovanskamythologie.wz.cz/socha.jpg" TargetMode="External"/><Relationship Id="rId4" Type="http://schemas.openxmlformats.org/officeDocument/2006/relationships/hyperlink" Target="http://www.volny.cz/jirina.hankeova/kapitola-08/nahled-basen-stebl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44259" cy="26151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seznámení s uměním.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019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846368"/>
            <a:ext cx="9072567" cy="717319"/>
          </a:xfrm>
        </p:spPr>
        <p:txBody>
          <a:bodyPr>
            <a:spAutoFit/>
          </a:bodyPr>
          <a:lstStyle/>
          <a:p>
            <a:pPr lvl="0"/>
            <a:r>
              <a:rPr lang="cs-CZ" u="sng">
                <a:solidFill>
                  <a:srgbClr val="FF3333"/>
                </a:solidFill>
                <a:effectLst>
                  <a:outerShdw dist="17962" dir="2700000">
                    <a:srgbClr val="000000"/>
                  </a:outerShdw>
                </a:effectLst>
              </a:rPr>
              <a:t>Lidé tvoří umění.</a:t>
            </a:r>
          </a:p>
        </p:txBody>
      </p:sp>
      <p:pic>
        <p:nvPicPr>
          <p:cNvPr id="1026" name="Picture 2" descr="http://chrudimdnes.cz/wp-content/uploads/2010/12/02-koncert-zus-25012011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97" y="1799996"/>
            <a:ext cx="3780001" cy="2673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encrypted-tbn3.gstatic.com/images?q=tbn:ANd9GcTyaTt-e1srsp43RcBtAPfX29nyfm6TRgzobaPiAuO-ad6nmUo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464" y="705655"/>
            <a:ext cx="300037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occupationsguide.cz/en/povol/picnew/1102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592" y="4714331"/>
            <a:ext cx="2905125" cy="223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img.radio.cz/pictures/krajani-web/divadlo_bohemia00000000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172" y="4473154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/>
            <a:r>
              <a:rPr lang="cs-CZ" u="sng">
                <a:solidFill>
                  <a:srgbClr val="FF3333"/>
                </a:solidFill>
                <a:effectLst>
                  <a:outerShdw dist="17962" dir="2700000">
                    <a:srgbClr val="000000"/>
                  </a:outerShdw>
                </a:effectLst>
              </a:rPr>
              <a:t>Kde můžu vidět umělecká díla:</a:t>
            </a:r>
          </a:p>
        </p:txBody>
      </p:sp>
      <p:pic>
        <p:nvPicPr>
          <p:cNvPr id="3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39998" y="1778041"/>
            <a:ext cx="3142801" cy="2361959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https://encrypted-tbn2.gstatic.com/images?q=tbn:ANd9GcQmXgJ779GgX1FAcKRzY_9mgdn_o5EhQI_jxI-DeJPMw2Suc-PDyw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6890" y="1700969"/>
            <a:ext cx="2101054" cy="279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marianskelazne.cz/system/images/BAhbB1sHOgZmSSIkMjAxMi8wNy8yMC8xM181MF8yNF8yMzhfMDA0LmpwZwY6BkVUWwg6BnA6CnRodW1iSSIMNzMweDUwMAY7BlQ/00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033" y="1735831"/>
            <a:ext cx="2955487" cy="197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1000vecicomeserou.cz/wp-content/uploads/narodni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98" y="4500000"/>
            <a:ext cx="3190900" cy="239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hrady.cz/data_g/831/32187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2554" y="4140000"/>
            <a:ext cx="1815400" cy="281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knihovnachvalkovice.files.webk.cz/images/800pxaltebuecher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441" y="4931965"/>
            <a:ext cx="3456384" cy="2038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/>
            <a:r>
              <a:rPr lang="cs-CZ" sz="3600" u="sng">
                <a:solidFill>
                  <a:srgbClr val="FF3333"/>
                </a:solidFill>
                <a:effectLst>
                  <a:outerShdw dist="17962" dir="2700000">
                    <a:srgbClr val="000000"/>
                  </a:outerShdw>
                </a:effectLst>
              </a:rPr>
              <a:t>Jak se nazývá toto umělecké dílo:</a:t>
            </a:r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3240002" y="1799996"/>
            <a:ext cx="2159995" cy="197999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5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5684760" y="1804678"/>
            <a:ext cx="1695242" cy="2695322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9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3240002" y="4679999"/>
            <a:ext cx="2880003" cy="2159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ttp://junior.proglas.cz/res/data/035/00406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23" y="1818250"/>
            <a:ext cx="2044375" cy="2890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slovanskamythologie.wz.cz/socha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1308" y="1758398"/>
            <a:ext cx="1787625" cy="2381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s://encrypted-tbn1.gstatic.com/images?q=tbn:ANd9GcTn2J4v3Li4EYMBWdQcbk44cQ6zZU237XnOKb0BAUs1ny54KFSfcQ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404" y="4708319"/>
            <a:ext cx="2715611" cy="2160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arup.com/Projects/Copenhagen_Opera_House/%7E/media/Images/Projects/C/Copenhagen_Opera_House/Opera2_900x600.ashx?mh=800&amp;mw=100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504" y="4835908"/>
            <a:ext cx="2990429" cy="1991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/>
            <a:r>
              <a:rPr lang="cs-CZ" u="sng">
                <a:solidFill>
                  <a:srgbClr val="FF3333"/>
                </a:solidFill>
                <a:effectLst>
                  <a:outerShdw dist="17962" dir="2700000">
                    <a:srgbClr val="000000"/>
                  </a:outerShdw>
                </a:effectLst>
              </a:rPr>
              <a:t>Odpověz na otázku: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7"/>
            <a:ext cx="9072567" cy="4989515"/>
          </a:xfrm>
        </p:spPr>
        <p:txBody>
          <a:bodyPr/>
          <a:lstStyle/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Které druhy umění znáš?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Obohacuje umění náš život?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Jak se nazývají umělci, kteří díla vytvářejí?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Znáš jména některých umělců?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Kde můžeš vidět umělecká díla?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Kde můžeš v Bojkovicích vidět umělecká díla?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Už jsi viděl umělecké dílo?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29234" y="-3420962"/>
            <a:ext cx="9022156" cy="4968552"/>
          </a:xfrm>
        </p:spPr>
        <p:txBody>
          <a:bodyPr/>
          <a:lstStyle/>
          <a:p>
            <a:pPr lvl="0"/>
            <a:r>
              <a:rPr lang="cs-CZ" dirty="0"/>
              <a:t>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3384128" y="928042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http://chrudimdnes.cz/wp-content/uploads/2010/12/02-koncert-zus-250120112.jpg</a:t>
            </a: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3384127" y="233967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http://www.predskolaci.cz/wp-content/uploads/2009/05/malir-umelec.jpg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3384126" y="327578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http://www.occupationsguide.cz/en/povol/picnew/1102d.jpg</a:t>
            </a: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3361521" y="4103004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/>
              <a:t>http://img.radio.cz/pictures/krajani-web/divadlo_bohemia000000000.jpg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2588300" y="334778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http://www.interregion.cz/turistika/stavby/cirkevni_stavby/sobcice_kostel/sobcice_kostel_2.jpg</a:t>
            </a: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2588300" y="899517"/>
            <a:ext cx="48974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/>
              <a:t>http://www.seniorum.cz/uploads/article/8379.jpg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2522952" y="1606529"/>
            <a:ext cx="5038725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http://www.marianskelazne.cz/system/images/BAhbB1sHOgZmSSIkMjAxMi8wNy8yMC8xM181MF8yNF8yMzhfMDA0LmpwZwY6BkVUWwg6BnA6CnRodW1iSSIMNzMweDUwMAY7BlQ/004.jpg</a:t>
            </a: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2605618" y="435590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http://www.1000vecicomeserou.cz/wp-content/uploads/narodni.jpg</a:t>
            </a: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2621485" y="5364013"/>
            <a:ext cx="43206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http://www.hrady.cz/data_g/831/32187.jpg</a:t>
            </a:r>
          </a:p>
        </p:txBody>
      </p:sp>
      <p:sp>
        <p:nvSpPr>
          <p:cNvPr id="8" name="Obdélník 7">
            <a:hlinkClick r:id="rId7"/>
          </p:cNvPr>
          <p:cNvSpPr/>
          <p:nvPr/>
        </p:nvSpPr>
        <p:spPr>
          <a:xfrm>
            <a:off x="2654120" y="601208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http://knihovnachvalkovice.files.webk.cz/images/800pxaltebuecher.jpg</a:t>
            </a:r>
          </a:p>
        </p:txBody>
      </p:sp>
    </p:spTree>
    <p:extLst>
      <p:ext uri="{BB962C8B-B14F-4D97-AF65-F5344CB8AC3E}">
        <p14:creationId xmlns:p14="http://schemas.microsoft.com/office/powerpoint/2010/main" val="248814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2520032" y="899517"/>
            <a:ext cx="47882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http://junior.proglas.cz/res/data/035/004061.jpg</a:t>
            </a: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2520950" y="1619597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http://upload.wikimedia.org/wikipedia/commons/thumb/3/3e/Still_life_with_Bible.jpg/220px-Still_life_with_Bible.jpg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2553755" y="283400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http://www.volny.cz/jirina.hankeova/kapitola-08/nahled-basen-steblo.jpg</a:t>
            </a: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2553755" y="3707829"/>
            <a:ext cx="42914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http://slovanskamythologie.wz.cz/socha.jpg</a:t>
            </a: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2520950" y="4105470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http://www.antiksemafor.cz/photo/112_obraz-zatisi.jpg</a:t>
            </a:r>
          </a:p>
        </p:txBody>
      </p:sp>
      <p:sp>
        <p:nvSpPr>
          <p:cNvPr id="8" name="Obdélník 7">
            <a:hlinkClick r:id="rId7"/>
          </p:cNvPr>
          <p:cNvSpPr/>
          <p:nvPr/>
        </p:nvSpPr>
        <p:spPr>
          <a:xfrm>
            <a:off x="2553755" y="475180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http://www.keramikaprasek.cz/keramika/hlavni_obr.jpg</a:t>
            </a:r>
          </a:p>
        </p:txBody>
      </p:sp>
      <p:sp>
        <p:nvSpPr>
          <p:cNvPr id="9" name="Obdélník 8">
            <a:hlinkClick r:id="rId8"/>
          </p:cNvPr>
          <p:cNvSpPr/>
          <p:nvPr/>
        </p:nvSpPr>
        <p:spPr>
          <a:xfrm>
            <a:off x="2578768" y="5724053"/>
            <a:ext cx="5038725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http://www.arup.com/Projects/Copenhagen_Opera_House/~/</a:t>
            </a:r>
            <a:r>
              <a:rPr lang="cs-CZ" dirty="0" smtClean="0"/>
              <a:t>media/Images/Projects/C/Copenhagen_Opera_House/Opera2_900x600.ashx?mh=800&amp;mw=1000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311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Aspek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45</TotalTime>
  <Words>128</Words>
  <Application>Microsoft Office PowerPoint</Application>
  <PresentationFormat>Vlastní</PresentationFormat>
  <Paragraphs>31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Prezentace aplikace PowerPoint</vt:lpstr>
      <vt:lpstr>Lidé tvoří umění.</vt:lpstr>
      <vt:lpstr>Kde můžu vidět umělecká díla:</vt:lpstr>
      <vt:lpstr>Jak se nazývá toto umělecké dílo:</vt:lpstr>
      <vt:lpstr>Odpověz na otázku:</vt:lpstr>
      <vt:lpstr>Zdroje: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Luďka Pavlíková</dc:creator>
  <cp:lastModifiedBy>Pavlíkova Luďka</cp:lastModifiedBy>
  <cp:revision>7</cp:revision>
  <dcterms:created xsi:type="dcterms:W3CDTF">2012-04-05T16:20:28Z</dcterms:created>
  <dcterms:modified xsi:type="dcterms:W3CDTF">2013-05-18T09:06:23Z</dcterms:modified>
</cp:coreProperties>
</file>