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64" r:id="rId2"/>
    <p:sldId id="270" r:id="rId3"/>
    <p:sldId id="257" r:id="rId4"/>
    <p:sldId id="258" r:id="rId5"/>
    <p:sldId id="259" r:id="rId6"/>
    <p:sldId id="260" r:id="rId7"/>
    <p:sldId id="261" r:id="rId8"/>
    <p:sldId id="262" r:id="rId9"/>
    <p:sldId id="265" r:id="rId10"/>
    <p:sldId id="267" r:id="rId11"/>
    <p:sldId id="269" r:id="rId12"/>
  </p:sldIdLst>
  <p:sldSz cx="10080625" cy="7559675"/>
  <p:notesSz cx="7559675" cy="106918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969" autoAdjust="0"/>
    <p:restoredTop sz="94660"/>
  </p:normalViewPr>
  <p:slideViewPr>
    <p:cSldViewPr>
      <p:cViewPr varScale="1">
        <p:scale>
          <a:sx n="99" d="100"/>
          <a:sy n="99" d="100"/>
        </p:scale>
        <p:origin x="-252" y="-108"/>
      </p:cViewPr>
      <p:guideLst>
        <p:guide orient="horz" pos="2381"/>
        <p:guide pos="317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t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3" name="Zástupný symbol pro datum 2"/>
          <p:cNvSpPr txBox="1">
            <a:spLocks noGrp="1"/>
          </p:cNvSpPr>
          <p:nvPr>
            <p:ph type="dt" sz="quarter" idx="1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t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4" name="Zástupný symbol pro zápatí 3"/>
          <p:cNvSpPr txBox="1">
            <a:spLocks noGrp="1"/>
          </p:cNvSpPr>
          <p:nvPr>
            <p:ph type="ftr" sz="quarter" idx="2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b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5" name="Zástupný symbol pro číslo snímku 4"/>
          <p:cNvSpPr txBox="1">
            <a:spLocks noGrp="1"/>
          </p:cNvSpPr>
          <p:nvPr>
            <p:ph type="sldNum" sz="quarter" idx="3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b" anchorCtr="0" compatLnSpc="0"/>
          <a:lstStyle/>
          <a:p>
            <a:pPr marL="0" marR="0" lvl="0" indent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fld id="{31D596EF-799B-401A-81A7-732D8B311A7D}" type="slidenum">
              <a:t>‹#›</a:t>
            </a:fld>
            <a:endParaRPr lang="cs-CZ" sz="1400" b="0" i="0" u="none" strike="noStrike" kern="1200" spc="0" baseline="0">
              <a:ln>
                <a:noFill/>
              </a:ln>
              <a:solidFill>
                <a:srgbClr val="000000"/>
              </a:solidFill>
              <a:latin typeface="Arial" pitchFamily="18"/>
              <a:ea typeface="Microsoft YaHei" pitchFamily="2"/>
              <a:cs typeface="Mangal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val="39128454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 idx="2"/>
          </p:nvPr>
        </p:nvSpPr>
        <p:spPr>
          <a:xfrm>
            <a:off x="1107000" y="812520"/>
            <a:ext cx="5345280" cy="4008959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3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 anchorCtr="0"/>
          <a:lstStyle/>
          <a:p>
            <a:pPr lvl="0"/>
            <a:endParaRPr lang="cs-CZ"/>
          </a:p>
        </p:txBody>
      </p:sp>
      <p:sp>
        <p:nvSpPr>
          <p:cNvPr id="4" name="Zástupný symbol pro záhlaví 3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 anchorCtr="0"/>
          <a:lstStyle>
            <a:lvl1pPr lvl="0" rtl="0" hangingPunct="0">
              <a:buNone/>
              <a:tabLst/>
              <a:defRPr lang="cs-CZ" sz="2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idx="1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 anchorCtr="0"/>
          <a:lstStyle>
            <a:lvl1pPr lvl="0" rtl="0" hangingPunct="0">
              <a:buNone/>
              <a:tabLst/>
              <a:defRPr lang="cs-CZ" sz="2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4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b" anchorCtr="0"/>
          <a:lstStyle>
            <a:lvl1pPr lvl="0" rtl="0" hangingPunct="0">
              <a:buNone/>
              <a:tabLst/>
              <a:defRPr lang="cs-CZ" sz="2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5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b" anchorCtr="0"/>
          <a:lstStyle>
            <a:lvl1pPr marL="0" marR="0" lvl="0" indent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400" b="0" i="0" u="none" strike="noStrike" kern="1200" spc="0" baseline="0">
                <a:solidFill>
                  <a:srgbClr val="000000"/>
                </a:solidFill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93C2D640-1EF2-4740-90E9-09220B17EA29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68711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216000" marR="0" lvl="0" indent="-216000" rtl="0" hangingPunct="0">
      <a:buNone/>
      <a:tabLst/>
      <a:defRPr lang="cs-CZ" sz="2000" b="0" i="0" u="none" strike="noStrike" kern="1200">
        <a:ln>
          <a:noFill/>
        </a:ln>
        <a:latin typeface="Arial" pitchFamily="18"/>
        <a:ea typeface="Microsoft YaHei" pitchFamily="2"/>
        <a:cs typeface="Mangal" pitchFamily="2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410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847334" indent="-325898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303592" indent="-260718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825028" indent="-260718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346465" indent="-260718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867901" indent="-26071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389338" indent="-26071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910775" indent="-26071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432211" indent="-26071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DB8D5CDA-38D5-46FF-884E-EC7919A5F673}" type="slidenum">
              <a:rPr lang="cs-CZ" smtClean="0">
                <a:latin typeface="Calibri" pitchFamily="34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640" y="812880"/>
            <a:ext cx="5345280" cy="4008600"/>
          </a:xfrm>
          <a:solidFill>
            <a:srgbClr val="D16349"/>
          </a:solidFill>
          <a:ln w="11520">
            <a:solidFill>
              <a:srgbClr val="994733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D16349"/>
          </a:solidFill>
          <a:ln w="11520">
            <a:solidFill>
              <a:srgbClr val="994733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D16349"/>
          </a:solidFill>
          <a:ln w="11520">
            <a:solidFill>
              <a:srgbClr val="994733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D16349"/>
          </a:solidFill>
          <a:ln w="11520">
            <a:solidFill>
              <a:srgbClr val="994733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D16349"/>
          </a:solidFill>
          <a:ln w="11520">
            <a:solidFill>
              <a:srgbClr val="994733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D16349"/>
          </a:solidFill>
          <a:ln w="11520">
            <a:solidFill>
              <a:srgbClr val="994733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4"/>
          <p:cNvSpPr/>
          <p:nvPr/>
        </p:nvSpPr>
        <p:spPr>
          <a:xfrm>
            <a:off x="0" y="7391520"/>
            <a:ext cx="10080720" cy="168120"/>
          </a:xfrm>
          <a:prstGeom prst="rect">
            <a:avLst/>
          </a:prstGeom>
          <a:solidFill>
            <a:srgbClr val="FFFFFF"/>
          </a:solidFill>
          <a:ln>
            <a:noFill/>
            <a:prstDash val="solid"/>
          </a:ln>
        </p:spPr>
        <p:txBody>
          <a:bodyPr vert="horz" wrap="none" lIns="100800" tIns="50400" rIns="100800" bIns="504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3" name="Obdélník 18"/>
          <p:cNvSpPr/>
          <p:nvPr/>
        </p:nvSpPr>
        <p:spPr>
          <a:xfrm>
            <a:off x="9912600" y="3240"/>
            <a:ext cx="168120" cy="7559640"/>
          </a:xfrm>
          <a:prstGeom prst="rect">
            <a:avLst/>
          </a:prstGeom>
          <a:solidFill>
            <a:srgbClr val="FFFFFF"/>
          </a:solidFill>
          <a:ln>
            <a:noFill/>
            <a:prstDash val="solid"/>
          </a:ln>
        </p:spPr>
        <p:txBody>
          <a:bodyPr vert="horz" wrap="none" lIns="100800" tIns="50400" rIns="100800" bIns="504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4" name="Obdélník 17"/>
          <p:cNvSpPr/>
          <p:nvPr/>
        </p:nvSpPr>
        <p:spPr>
          <a:xfrm>
            <a:off x="0" y="0"/>
            <a:ext cx="168120" cy="7559640"/>
          </a:xfrm>
          <a:prstGeom prst="rect">
            <a:avLst/>
          </a:prstGeom>
          <a:solidFill>
            <a:srgbClr val="FFFFFF"/>
          </a:solidFill>
          <a:ln>
            <a:noFill/>
            <a:prstDash val="solid"/>
          </a:ln>
        </p:spPr>
        <p:txBody>
          <a:bodyPr vert="horz" wrap="none" lIns="100800" tIns="50400" rIns="100800" bIns="504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5" name="Obdélník 15"/>
          <p:cNvSpPr/>
          <p:nvPr/>
        </p:nvSpPr>
        <p:spPr>
          <a:xfrm>
            <a:off x="0" y="0"/>
            <a:ext cx="10080720" cy="2772000"/>
          </a:xfrm>
          <a:prstGeom prst="rect">
            <a:avLst/>
          </a:prstGeom>
          <a:solidFill>
            <a:srgbClr val="FFFFFF"/>
          </a:solidFill>
          <a:ln>
            <a:noFill/>
            <a:prstDash val="solid"/>
          </a:ln>
        </p:spPr>
        <p:txBody>
          <a:bodyPr vert="horz" wrap="none" lIns="100800" tIns="50400" rIns="100800" bIns="504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6" name="Obdélník 11"/>
          <p:cNvSpPr/>
          <p:nvPr/>
        </p:nvSpPr>
        <p:spPr>
          <a:xfrm>
            <a:off x="161280" y="7045560"/>
            <a:ext cx="9738000" cy="341280"/>
          </a:xfrm>
          <a:prstGeom prst="rect">
            <a:avLst/>
          </a:prstGeom>
          <a:solidFill>
            <a:srgbClr val="8CADAE"/>
          </a:solidFill>
          <a:ln>
            <a:noFill/>
            <a:prstDash val="solid"/>
          </a:ln>
        </p:spPr>
        <p:txBody>
          <a:bodyPr vert="horz" wrap="none" lIns="100800" tIns="50400" rIns="100800" bIns="504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7" name="Podnadpis 8"/>
          <p:cNvSpPr txBox="1">
            <a:spLocks noGrp="1"/>
          </p:cNvSpPr>
          <p:nvPr>
            <p:ph type="subTitle" idx="1"/>
          </p:nvPr>
        </p:nvSpPr>
        <p:spPr>
          <a:xfrm>
            <a:off x="1512000" y="3107879"/>
            <a:ext cx="7056360" cy="1931759"/>
          </a:xfrm>
        </p:spPr>
        <p:txBody>
          <a:bodyPr anchorCtr="1"/>
          <a:lstStyle>
            <a:lvl1pPr marL="0" indent="0" algn="ctr">
              <a:spcBef>
                <a:spcPts val="400"/>
              </a:spcBef>
              <a:buNone/>
              <a:defRPr sz="1800" b="1" spc="275">
                <a:ln>
                  <a:noFill/>
                </a:ln>
                <a:solidFill>
                  <a:srgbClr val="646B86"/>
                </a:solidFill>
                <a:latin typeface="Georgia" pitchFamily="18"/>
                <a:ea typeface="Microsoft YaHei" pitchFamily="2"/>
                <a:cs typeface="Mangal" pitchFamily="2"/>
              </a:defRPr>
            </a:lvl1pPr>
          </a:lstStyle>
          <a:p>
            <a:pPr lvl="0"/>
            <a:r>
              <a:rPr lang="cs-CZ"/>
              <a:t>Kliknutím lze upravit styl předlohy.</a:t>
            </a:r>
          </a:p>
        </p:txBody>
      </p:sp>
      <p:sp>
        <p:nvSpPr>
          <p:cNvPr id="8" name="Zástupný symbol pro datum 27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9" name="Zástupný symbol pro zápatí 16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10" name="Přímá spojnice 6"/>
          <p:cNvSpPr/>
          <p:nvPr/>
        </p:nvSpPr>
        <p:spPr>
          <a:xfrm>
            <a:off x="171360" y="2667600"/>
            <a:ext cx="9738000" cy="36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0"/>
              <a:gd name="f8" fmla="abs f3"/>
              <a:gd name="f9" fmla="abs f4"/>
              <a:gd name="f10" fmla="abs f5"/>
              <a:gd name="f11" fmla="val f6"/>
              <a:gd name="f12" fmla="*/ f7 f0 1"/>
              <a:gd name="f13" fmla="?: f8 f3 1"/>
              <a:gd name="f14" fmla="?: f9 f4 1"/>
              <a:gd name="f15" fmla="?: f10 f5 1"/>
              <a:gd name="f16" fmla="*/ f12 1 f2"/>
              <a:gd name="f17" fmla="*/ f13 1 21600"/>
              <a:gd name="f18" fmla="*/ f14 1 21600"/>
              <a:gd name="f19" fmla="*/ 21600 f13 1"/>
              <a:gd name="f20" fmla="*/ 21600 f14 1"/>
              <a:gd name="f21" fmla="+- f16 0 f1"/>
              <a:gd name="f22" fmla="min f18 f17"/>
              <a:gd name="f23" fmla="*/ f19 1 f15"/>
              <a:gd name="f24" fmla="*/ f20 1 f15"/>
              <a:gd name="f25" fmla="val f23"/>
              <a:gd name="f26" fmla="val f24"/>
              <a:gd name="f27" fmla="*/ f6 f22 1"/>
              <a:gd name="f28" fmla="*/ f23 f22 1"/>
              <a:gd name="f29" fmla="*/ f24 f22 1"/>
              <a:gd name="f30" fmla="*/ f11 f22 1"/>
              <a:gd name="f31" fmla="*/ f25 f22 1"/>
              <a:gd name="f32" fmla="*/ f26 f2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1">
                <a:pos x="f30" y="f30"/>
              </a:cxn>
              <a:cxn ang="f21">
                <a:pos x="f31" y="f32"/>
              </a:cxn>
            </a:cxnLst>
            <a:rect l="f27" t="f27" r="f28" b="f29"/>
            <a:pathLst>
              <a:path>
                <a:moveTo>
                  <a:pt x="f30" y="f30"/>
                </a:moveTo>
                <a:lnTo>
                  <a:pt x="f31" y="f32"/>
                </a:lnTo>
              </a:path>
            </a:pathLst>
          </a:custGeom>
          <a:noFill/>
          <a:ln w="11520">
            <a:solidFill>
              <a:srgbClr val="7B9899"/>
            </a:solidFill>
            <a:custDash>
              <a:ds d="81250" sp="81250"/>
            </a:custDash>
            <a:round/>
          </a:ln>
        </p:spPr>
        <p:txBody>
          <a:bodyPr vert="horz" wrap="none" lIns="100800" tIns="50400" rIns="100800" bIns="504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1" name="Obdélník 9"/>
          <p:cNvSpPr/>
          <p:nvPr/>
        </p:nvSpPr>
        <p:spPr>
          <a:xfrm>
            <a:off x="168120" y="168120"/>
            <a:ext cx="9738000" cy="7216920"/>
          </a:xfrm>
          <a:prstGeom prst="rect">
            <a:avLst/>
          </a:prstGeom>
          <a:noFill/>
          <a:ln w="9360">
            <a:solidFill>
              <a:srgbClr val="7B9899"/>
            </a:solidFill>
            <a:prstDash val="solid"/>
            <a:miter/>
          </a:ln>
        </p:spPr>
        <p:txBody>
          <a:bodyPr vert="horz" wrap="none" lIns="100800" tIns="50400" rIns="100800" bIns="504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2" name="Ovál 12"/>
          <p:cNvSpPr/>
          <p:nvPr/>
        </p:nvSpPr>
        <p:spPr>
          <a:xfrm>
            <a:off x="4704120" y="2331720"/>
            <a:ext cx="672120" cy="672120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0"/>
              <a:gd name="f10" fmla="abs f4"/>
              <a:gd name="f11" fmla="abs f5"/>
              <a:gd name="f12" fmla="abs f6"/>
              <a:gd name="f13" fmla="val f7"/>
              <a:gd name="f14" fmla="+- 2700000 f2 0"/>
              <a:gd name="f15" fmla="*/ f9 f1 1"/>
              <a:gd name="f16" fmla="?: f10 f4 1"/>
              <a:gd name="f17" fmla="?: f11 f5 1"/>
              <a:gd name="f18" fmla="?: f12 f6 1"/>
              <a:gd name="f19" fmla="*/ f14 f8 1"/>
              <a:gd name="f20" fmla="*/ f15 1 f3"/>
              <a:gd name="f21" fmla="*/ f16 1 21600"/>
              <a:gd name="f22" fmla="*/ f17 1 21600"/>
              <a:gd name="f23" fmla="*/ 21600 f16 1"/>
              <a:gd name="f24" fmla="*/ 21600 f17 1"/>
              <a:gd name="f25" fmla="*/ f19 1 f1"/>
              <a:gd name="f26" fmla="+- f20 0 f2"/>
              <a:gd name="f27" fmla="min f22 f21"/>
              <a:gd name="f28" fmla="*/ f23 1 f18"/>
              <a:gd name="f29" fmla="*/ f24 1 f18"/>
              <a:gd name="f30" fmla="+- 0 0 f25"/>
              <a:gd name="f31" fmla="val f28"/>
              <a:gd name="f32" fmla="val f29"/>
              <a:gd name="f33" fmla="+- 0 0 f30"/>
              <a:gd name="f34" fmla="*/ f13 f27 1"/>
              <a:gd name="f35" fmla="+- f32 0 f13"/>
              <a:gd name="f36" fmla="+- f31 0 f13"/>
              <a:gd name="f37" fmla="*/ f33 f1 1"/>
              <a:gd name="f38" fmla="*/ f35 1 2"/>
              <a:gd name="f39" fmla="*/ f36 1 2"/>
              <a:gd name="f40" fmla="*/ f37 1 f8"/>
              <a:gd name="f41" fmla="+- f13 f38 0"/>
              <a:gd name="f42" fmla="+- f13 f39 0"/>
              <a:gd name="f43" fmla="+- f40 0 f2"/>
              <a:gd name="f44" fmla="*/ f39 f27 1"/>
              <a:gd name="f45" fmla="*/ f38 f27 1"/>
              <a:gd name="f46" fmla="cos 1 f43"/>
              <a:gd name="f47" fmla="sin 1 f43"/>
              <a:gd name="f48" fmla="*/ f41 f27 1"/>
              <a:gd name="f49" fmla="+- 0 0 f46"/>
              <a:gd name="f50" fmla="+- 0 0 f47"/>
              <a:gd name="f51" fmla="+- 0 0 f49"/>
              <a:gd name="f52" fmla="+- 0 0 f50"/>
              <a:gd name="f53" fmla="*/ f51 f39 1"/>
              <a:gd name="f54" fmla="*/ f52 f38 1"/>
              <a:gd name="f55" fmla="+- f42 0 f53"/>
              <a:gd name="f56" fmla="+- f42 f53 0"/>
              <a:gd name="f57" fmla="+- f41 0 f54"/>
              <a:gd name="f58" fmla="+- f41 f54 0"/>
              <a:gd name="f59" fmla="*/ f55 f27 1"/>
              <a:gd name="f60" fmla="*/ f57 f27 1"/>
              <a:gd name="f61" fmla="*/ f56 f27 1"/>
              <a:gd name="f62" fmla="*/ f58 f2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6">
                <a:pos x="f59" y="f60"/>
              </a:cxn>
              <a:cxn ang="f26">
                <a:pos x="f59" y="f62"/>
              </a:cxn>
              <a:cxn ang="f26">
                <a:pos x="f61" y="f62"/>
              </a:cxn>
              <a:cxn ang="f26">
                <a:pos x="f61" y="f60"/>
              </a:cxn>
            </a:cxnLst>
            <a:rect l="f59" t="f60" r="f61" b="f62"/>
            <a:pathLst>
              <a:path>
                <a:moveTo>
                  <a:pt x="f34" y="f48"/>
                </a:moveTo>
                <a:arcTo wR="f44" hR="f45" stAng="f1" swAng="f0"/>
                <a:close/>
              </a:path>
            </a:pathLst>
          </a:custGeom>
          <a:solidFill>
            <a:srgbClr val="FFFFFF"/>
          </a:solidFill>
          <a:ln>
            <a:noFill/>
            <a:prstDash val="solid"/>
          </a:ln>
        </p:spPr>
        <p:txBody>
          <a:bodyPr vert="horz" wrap="square" lIns="100800" tIns="50400" rIns="100800" bIns="504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3" name="Ovál 13"/>
          <p:cNvSpPr/>
          <p:nvPr/>
        </p:nvSpPr>
        <p:spPr>
          <a:xfrm>
            <a:off x="4808520" y="2435760"/>
            <a:ext cx="463680" cy="463680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0"/>
              <a:gd name="f10" fmla="abs f4"/>
              <a:gd name="f11" fmla="abs f5"/>
              <a:gd name="f12" fmla="abs f6"/>
              <a:gd name="f13" fmla="val f7"/>
              <a:gd name="f14" fmla="+- 2700000 f2 0"/>
              <a:gd name="f15" fmla="*/ f9 f1 1"/>
              <a:gd name="f16" fmla="?: f10 f4 1"/>
              <a:gd name="f17" fmla="?: f11 f5 1"/>
              <a:gd name="f18" fmla="?: f12 f6 1"/>
              <a:gd name="f19" fmla="*/ f14 f8 1"/>
              <a:gd name="f20" fmla="*/ f15 1 f3"/>
              <a:gd name="f21" fmla="*/ f16 1 21600"/>
              <a:gd name="f22" fmla="*/ f17 1 21600"/>
              <a:gd name="f23" fmla="*/ 21600 f16 1"/>
              <a:gd name="f24" fmla="*/ 21600 f17 1"/>
              <a:gd name="f25" fmla="*/ f19 1 f1"/>
              <a:gd name="f26" fmla="+- f20 0 f2"/>
              <a:gd name="f27" fmla="min f22 f21"/>
              <a:gd name="f28" fmla="*/ f23 1 f18"/>
              <a:gd name="f29" fmla="*/ f24 1 f18"/>
              <a:gd name="f30" fmla="+- 0 0 f25"/>
              <a:gd name="f31" fmla="val f28"/>
              <a:gd name="f32" fmla="val f29"/>
              <a:gd name="f33" fmla="+- 0 0 f30"/>
              <a:gd name="f34" fmla="*/ f13 f27 1"/>
              <a:gd name="f35" fmla="+- f32 0 f13"/>
              <a:gd name="f36" fmla="+- f31 0 f13"/>
              <a:gd name="f37" fmla="*/ f33 f1 1"/>
              <a:gd name="f38" fmla="*/ f35 1 2"/>
              <a:gd name="f39" fmla="*/ f36 1 2"/>
              <a:gd name="f40" fmla="*/ f37 1 f8"/>
              <a:gd name="f41" fmla="+- f13 f38 0"/>
              <a:gd name="f42" fmla="+- f13 f39 0"/>
              <a:gd name="f43" fmla="+- f40 0 f2"/>
              <a:gd name="f44" fmla="*/ f39 f27 1"/>
              <a:gd name="f45" fmla="*/ f38 f27 1"/>
              <a:gd name="f46" fmla="cos 1 f43"/>
              <a:gd name="f47" fmla="sin 1 f43"/>
              <a:gd name="f48" fmla="*/ f41 f27 1"/>
              <a:gd name="f49" fmla="+- 0 0 f46"/>
              <a:gd name="f50" fmla="+- 0 0 f47"/>
              <a:gd name="f51" fmla="+- 0 0 f49"/>
              <a:gd name="f52" fmla="+- 0 0 f50"/>
              <a:gd name="f53" fmla="*/ f51 f39 1"/>
              <a:gd name="f54" fmla="*/ f52 f38 1"/>
              <a:gd name="f55" fmla="+- f42 0 f53"/>
              <a:gd name="f56" fmla="+- f42 f53 0"/>
              <a:gd name="f57" fmla="+- f41 0 f54"/>
              <a:gd name="f58" fmla="+- f41 f54 0"/>
              <a:gd name="f59" fmla="*/ f55 f27 1"/>
              <a:gd name="f60" fmla="*/ f57 f27 1"/>
              <a:gd name="f61" fmla="*/ f56 f27 1"/>
              <a:gd name="f62" fmla="*/ f58 f2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6">
                <a:pos x="f59" y="f60"/>
              </a:cxn>
              <a:cxn ang="f26">
                <a:pos x="f59" y="f62"/>
              </a:cxn>
              <a:cxn ang="f26">
                <a:pos x="f61" y="f62"/>
              </a:cxn>
              <a:cxn ang="f26">
                <a:pos x="f61" y="f60"/>
              </a:cxn>
            </a:cxnLst>
            <a:rect l="f59" t="f60" r="f61" b="f62"/>
            <a:pathLst>
              <a:path>
                <a:moveTo>
                  <a:pt x="f34" y="f48"/>
                </a:moveTo>
                <a:arcTo wR="f44" hR="f45" stAng="f1" swAng="f0"/>
                <a:close/>
              </a:path>
            </a:pathLst>
          </a:custGeom>
          <a:solidFill>
            <a:srgbClr val="FFFFFF"/>
          </a:solidFill>
          <a:ln w="50760">
            <a:solidFill>
              <a:srgbClr val="7B9899"/>
            </a:solidFill>
            <a:prstDash val="solid"/>
          </a:ln>
        </p:spPr>
        <p:txBody>
          <a:bodyPr vert="horz" wrap="square" lIns="100800" tIns="50400" rIns="100800" bIns="504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4" name="Zástupný symbol pro číslo snímku 28"/>
          <p:cNvSpPr txBox="1">
            <a:spLocks noGrp="1"/>
          </p:cNvSpPr>
          <p:nvPr>
            <p:ph type="sldNum" sz="quarter" idx="8"/>
          </p:nvPr>
        </p:nvSpPr>
        <p:spPr>
          <a:xfrm>
            <a:off x="4788360" y="2424600"/>
            <a:ext cx="503999" cy="486360"/>
          </a:xfrm>
        </p:spPr>
        <p:txBody>
          <a:bodyPr/>
          <a:lstStyle>
            <a:lvl1pPr>
              <a:defRPr/>
            </a:lvl1pPr>
          </a:lstStyle>
          <a:p>
            <a:pPr lvl="0"/>
            <a:fld id="{2D20649F-05ED-4F36-9C8E-95D1D5D21307}" type="slidenum">
              <a:t>‹#›</a:t>
            </a:fld>
            <a:endParaRPr lang="cs-CZ"/>
          </a:p>
        </p:txBody>
      </p:sp>
      <p:sp>
        <p:nvSpPr>
          <p:cNvPr id="15" name="Nadpis 7"/>
          <p:cNvSpPr txBox="1">
            <a:spLocks noGrp="1"/>
          </p:cNvSpPr>
          <p:nvPr>
            <p:ph type="ctrTitle"/>
          </p:nvPr>
        </p:nvSpPr>
        <p:spPr>
          <a:xfrm>
            <a:off x="756000" y="420120"/>
            <a:ext cx="8568360" cy="1931759"/>
          </a:xfrm>
        </p:spPr>
        <p:txBody>
          <a:bodyPr/>
          <a:lstStyle>
            <a:lvl1pPr>
              <a:defRPr sz="4600">
                <a:solidFill>
                  <a:srgbClr val="D16349"/>
                </a:solidFill>
              </a:defRPr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16" name="Zástupný symbol pro text 15"/>
          <p:cNvSpPr txBox="1">
            <a:spLocks noGrp="1"/>
          </p:cNvSpPr>
          <p:nvPr>
            <p:ph type="body" idx="4294967295"/>
          </p:nvPr>
        </p:nvSpPr>
        <p:spPr>
          <a:xfrm>
            <a:off x="503999" y="1768680"/>
            <a:ext cx="9072000" cy="4988880"/>
          </a:xfrm>
        </p:spPr>
        <p:txBody>
          <a:bodyPr lIns="0" tIns="0" rIns="0" bIns="0"/>
          <a:lstStyle>
            <a:lvl1pPr hangingPunct="0">
              <a:spcBef>
                <a:spcPts val="0"/>
              </a:spcBef>
              <a:spcAft>
                <a:spcPts val="1417"/>
              </a:spcAft>
              <a:defRPr sz="3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1pPr>
          </a:lstStyle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4610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4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5" name="Zástupný symbol pro číslo snímku 5"/>
          <p:cNvSpPr txBox="1">
            <a:spLocks noGrp="1"/>
          </p:cNvSpPr>
          <p:nvPr>
            <p:ph type="sldNum" sz="quarter" idx="8"/>
          </p:nvPr>
        </p:nvSpPr>
        <p:spPr>
          <a:xfrm>
            <a:off x="4808520" y="1131480"/>
            <a:ext cx="503999" cy="486360"/>
          </a:xfrm>
        </p:spPr>
        <p:txBody>
          <a:bodyPr/>
          <a:lstStyle>
            <a:lvl1pPr>
              <a:defRPr/>
            </a:lvl1pPr>
          </a:lstStyle>
          <a:p>
            <a:pPr lvl="0"/>
            <a:fld id="{7229F79B-AAC8-457B-BFA1-8A367D3C902B}" type="slidenum">
              <a:t>‹#›</a:t>
            </a:fld>
            <a:endParaRPr lang="cs-CZ"/>
          </a:p>
        </p:txBody>
      </p:sp>
      <p:sp>
        <p:nvSpPr>
          <p:cNvPr id="6" name="Zástupný symbol pro obsah 7"/>
          <p:cNvSpPr txBox="1">
            <a:spLocks noGrp="1"/>
          </p:cNvSpPr>
          <p:nvPr>
            <p:ph type="title" idx="4294967295"/>
          </p:nvPr>
        </p:nvSpPr>
        <p:spPr>
          <a:xfrm>
            <a:off x="332640" y="1683360"/>
            <a:ext cx="9375120" cy="5039640"/>
          </a:xfrm>
        </p:spPr>
        <p:txBody>
          <a:bodyPr anchor="t" anchorCtr="0"/>
          <a:lstStyle>
            <a:lvl1pPr marL="302400" indent="-302400" algn="l">
              <a:spcBef>
                <a:spcPts val="700"/>
              </a:spcBef>
              <a:buClr>
                <a:srgbClr val="D16349"/>
              </a:buClr>
              <a:buSzPct val="85000"/>
              <a:buFont typeface="Wingdings 2"/>
              <a:buChar char=""/>
              <a:defRPr sz="3000">
                <a:solidFill>
                  <a:srgbClr val="000000"/>
                </a:solidFill>
              </a:defRPr>
            </a:lvl1pPr>
          </a:lstStyle>
          <a:p>
            <a:pPr lvl="0"/>
            <a:r>
              <a:rPr lang="cs-CZ"/>
              <a:t>Kliknutím lze upravit styly předlohy textu.</a:t>
            </a:r>
            <a:br>
              <a:rPr lang="cs-CZ"/>
            </a:br>
            <a:r>
              <a:rPr lang="cs-CZ"/>
              <a:t>Druhá úroveň</a:t>
            </a:r>
            <a:br>
              <a:rPr lang="cs-CZ"/>
            </a:br>
            <a:r>
              <a:rPr lang="cs-CZ"/>
              <a:t>Třetí úroveň</a:t>
            </a:r>
            <a:br>
              <a:rPr lang="cs-CZ"/>
            </a:br>
            <a:r>
              <a:rPr lang="cs-CZ"/>
              <a:t>Čtvrtá úroveň</a:t>
            </a:r>
            <a:br>
              <a:rPr lang="cs-CZ"/>
            </a:br>
            <a:r>
              <a:rPr lang="cs-CZ"/>
              <a:t>Pátá úroveň</a:t>
            </a:r>
          </a:p>
        </p:txBody>
      </p:sp>
    </p:spTree>
    <p:extLst>
      <p:ext uri="{BB962C8B-B14F-4D97-AF65-F5344CB8AC3E}">
        <p14:creationId xmlns:p14="http://schemas.microsoft.com/office/powerpoint/2010/main" val="2729323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6"/>
          <p:cNvSpPr/>
          <p:nvPr/>
        </p:nvSpPr>
        <p:spPr>
          <a:xfrm>
            <a:off x="0" y="0"/>
            <a:ext cx="168120" cy="7559640"/>
          </a:xfrm>
          <a:prstGeom prst="rect">
            <a:avLst/>
          </a:prstGeom>
          <a:solidFill>
            <a:srgbClr val="FFFFFF"/>
          </a:solidFill>
          <a:ln>
            <a:noFill/>
            <a:prstDash val="solid"/>
          </a:ln>
        </p:spPr>
        <p:txBody>
          <a:bodyPr vert="horz" wrap="none" lIns="100800" tIns="50400" rIns="100800" bIns="504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3" name="Obdélník 14"/>
          <p:cNvSpPr/>
          <p:nvPr/>
        </p:nvSpPr>
        <p:spPr>
          <a:xfrm>
            <a:off x="0" y="7391520"/>
            <a:ext cx="10080720" cy="168120"/>
          </a:xfrm>
          <a:prstGeom prst="rect">
            <a:avLst/>
          </a:prstGeom>
          <a:solidFill>
            <a:srgbClr val="FFFFFF"/>
          </a:solidFill>
          <a:ln>
            <a:noFill/>
            <a:prstDash val="solid"/>
          </a:ln>
        </p:spPr>
        <p:txBody>
          <a:bodyPr vert="horz" wrap="none" lIns="100800" tIns="50400" rIns="100800" bIns="504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4" name="Obdélník 15"/>
          <p:cNvSpPr/>
          <p:nvPr/>
        </p:nvSpPr>
        <p:spPr>
          <a:xfrm>
            <a:off x="0" y="0"/>
            <a:ext cx="10080720" cy="168120"/>
          </a:xfrm>
          <a:prstGeom prst="rect">
            <a:avLst/>
          </a:prstGeom>
          <a:solidFill>
            <a:srgbClr val="FFFFFF"/>
          </a:solidFill>
          <a:ln>
            <a:noFill/>
            <a:prstDash val="solid"/>
          </a:ln>
        </p:spPr>
        <p:txBody>
          <a:bodyPr vert="horz" wrap="none" lIns="100800" tIns="50400" rIns="100800" bIns="504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5" name="Obdélník 17"/>
          <p:cNvSpPr/>
          <p:nvPr/>
        </p:nvSpPr>
        <p:spPr>
          <a:xfrm>
            <a:off x="9912600" y="20880"/>
            <a:ext cx="168120" cy="7559640"/>
          </a:xfrm>
          <a:prstGeom prst="rect">
            <a:avLst/>
          </a:prstGeom>
          <a:solidFill>
            <a:srgbClr val="FFFFFF"/>
          </a:solidFill>
          <a:ln>
            <a:noFill/>
            <a:prstDash val="solid"/>
          </a:ln>
        </p:spPr>
        <p:txBody>
          <a:bodyPr vert="horz" wrap="none" lIns="100800" tIns="50400" rIns="100800" bIns="504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6" name="Obdélník 18"/>
          <p:cNvSpPr/>
          <p:nvPr/>
        </p:nvSpPr>
        <p:spPr>
          <a:xfrm>
            <a:off x="168120" y="2520000"/>
            <a:ext cx="9738000" cy="335880"/>
          </a:xfrm>
          <a:prstGeom prst="rect">
            <a:avLst/>
          </a:prstGeom>
          <a:solidFill>
            <a:srgbClr val="FFFFFF"/>
          </a:solidFill>
          <a:ln>
            <a:noFill/>
            <a:prstDash val="solid"/>
          </a:ln>
        </p:spPr>
        <p:txBody>
          <a:bodyPr vert="horz" wrap="none" lIns="100800" tIns="50400" rIns="100800" bIns="504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7" name="Obdélník 11"/>
          <p:cNvSpPr/>
          <p:nvPr/>
        </p:nvSpPr>
        <p:spPr>
          <a:xfrm>
            <a:off x="171360" y="156960"/>
            <a:ext cx="9738000" cy="2358720"/>
          </a:xfrm>
          <a:prstGeom prst="rect">
            <a:avLst/>
          </a:prstGeom>
          <a:solidFill>
            <a:srgbClr val="D16349"/>
          </a:solidFill>
          <a:ln>
            <a:noFill/>
            <a:prstDash val="solid"/>
          </a:ln>
        </p:spPr>
        <p:txBody>
          <a:bodyPr vert="horz" wrap="none" lIns="100800" tIns="50400" rIns="100800" bIns="504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8" name="Zástupný symbol pro text 2"/>
          <p:cNvSpPr txBox="1">
            <a:spLocks noGrp="1"/>
          </p:cNvSpPr>
          <p:nvPr>
            <p:ph type="body" idx="1"/>
          </p:nvPr>
        </p:nvSpPr>
        <p:spPr>
          <a:xfrm>
            <a:off x="1508760" y="3024000"/>
            <a:ext cx="7143840" cy="1844279"/>
          </a:xfrm>
        </p:spPr>
        <p:txBody>
          <a:bodyPr anchorCtr="1"/>
          <a:lstStyle>
            <a:lvl1pPr marL="0" indent="0" algn="ctr">
              <a:spcBef>
                <a:spcPts val="400"/>
              </a:spcBef>
              <a:buNone/>
              <a:defRPr sz="1800" b="1" spc="275">
                <a:solidFill>
                  <a:srgbClr val="646B86"/>
                </a:solidFill>
              </a:defRPr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9" name="Obdélník 12"/>
          <p:cNvSpPr/>
          <p:nvPr/>
        </p:nvSpPr>
        <p:spPr>
          <a:xfrm>
            <a:off x="161280" y="7045560"/>
            <a:ext cx="9738000" cy="341280"/>
          </a:xfrm>
          <a:prstGeom prst="rect">
            <a:avLst/>
          </a:prstGeom>
          <a:solidFill>
            <a:srgbClr val="8CADAE"/>
          </a:solidFill>
          <a:ln>
            <a:noFill/>
            <a:prstDash val="solid"/>
          </a:ln>
        </p:spPr>
        <p:txBody>
          <a:bodyPr vert="horz" wrap="none" lIns="100800" tIns="50400" rIns="100800" bIns="504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0" name="Obdélník 13"/>
          <p:cNvSpPr/>
          <p:nvPr/>
        </p:nvSpPr>
        <p:spPr>
          <a:xfrm>
            <a:off x="168120" y="168120"/>
            <a:ext cx="9738000" cy="7216920"/>
          </a:xfrm>
          <a:prstGeom prst="rect">
            <a:avLst/>
          </a:prstGeom>
          <a:noFill/>
          <a:ln w="9360">
            <a:solidFill>
              <a:srgbClr val="7B9899"/>
            </a:solidFill>
            <a:prstDash val="solid"/>
            <a:miter/>
          </a:ln>
        </p:spPr>
        <p:txBody>
          <a:bodyPr vert="horz" wrap="none" lIns="100800" tIns="50400" rIns="100800" bIns="504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1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12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13" name="Přímá spojnice 7"/>
          <p:cNvSpPr/>
          <p:nvPr/>
        </p:nvSpPr>
        <p:spPr>
          <a:xfrm>
            <a:off x="168120" y="2687760"/>
            <a:ext cx="9738000" cy="36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0"/>
              <a:gd name="f8" fmla="abs f3"/>
              <a:gd name="f9" fmla="abs f4"/>
              <a:gd name="f10" fmla="abs f5"/>
              <a:gd name="f11" fmla="val f6"/>
              <a:gd name="f12" fmla="*/ f7 f0 1"/>
              <a:gd name="f13" fmla="?: f8 f3 1"/>
              <a:gd name="f14" fmla="?: f9 f4 1"/>
              <a:gd name="f15" fmla="?: f10 f5 1"/>
              <a:gd name="f16" fmla="*/ f12 1 f2"/>
              <a:gd name="f17" fmla="*/ f13 1 21600"/>
              <a:gd name="f18" fmla="*/ f14 1 21600"/>
              <a:gd name="f19" fmla="*/ 21600 f13 1"/>
              <a:gd name="f20" fmla="*/ 21600 f14 1"/>
              <a:gd name="f21" fmla="+- f16 0 f1"/>
              <a:gd name="f22" fmla="min f18 f17"/>
              <a:gd name="f23" fmla="*/ f19 1 f15"/>
              <a:gd name="f24" fmla="*/ f20 1 f15"/>
              <a:gd name="f25" fmla="val f23"/>
              <a:gd name="f26" fmla="val f24"/>
              <a:gd name="f27" fmla="*/ f6 f22 1"/>
              <a:gd name="f28" fmla="*/ f23 f22 1"/>
              <a:gd name="f29" fmla="*/ f24 f22 1"/>
              <a:gd name="f30" fmla="*/ f11 f22 1"/>
              <a:gd name="f31" fmla="*/ f25 f22 1"/>
              <a:gd name="f32" fmla="*/ f26 f2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1">
                <a:pos x="f30" y="f30"/>
              </a:cxn>
              <a:cxn ang="f21">
                <a:pos x="f31" y="f32"/>
              </a:cxn>
            </a:cxnLst>
            <a:rect l="f27" t="f27" r="f28" b="f29"/>
            <a:pathLst>
              <a:path>
                <a:moveTo>
                  <a:pt x="f30" y="f30"/>
                </a:moveTo>
                <a:lnTo>
                  <a:pt x="f31" y="f32"/>
                </a:lnTo>
              </a:path>
            </a:pathLst>
          </a:custGeom>
          <a:noFill/>
          <a:ln w="11520">
            <a:solidFill>
              <a:srgbClr val="7B9899"/>
            </a:solidFill>
            <a:custDash>
              <a:ds d="81250" sp="81250"/>
            </a:custDash>
            <a:round/>
          </a:ln>
        </p:spPr>
        <p:txBody>
          <a:bodyPr vert="horz" wrap="none" lIns="100800" tIns="50400" rIns="100800" bIns="504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4" name="Ovál 9"/>
          <p:cNvSpPr/>
          <p:nvPr/>
        </p:nvSpPr>
        <p:spPr>
          <a:xfrm>
            <a:off x="4704120" y="2331720"/>
            <a:ext cx="672120" cy="672120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0"/>
              <a:gd name="f10" fmla="abs f4"/>
              <a:gd name="f11" fmla="abs f5"/>
              <a:gd name="f12" fmla="abs f6"/>
              <a:gd name="f13" fmla="val f7"/>
              <a:gd name="f14" fmla="+- 2700000 f2 0"/>
              <a:gd name="f15" fmla="*/ f9 f1 1"/>
              <a:gd name="f16" fmla="?: f10 f4 1"/>
              <a:gd name="f17" fmla="?: f11 f5 1"/>
              <a:gd name="f18" fmla="?: f12 f6 1"/>
              <a:gd name="f19" fmla="*/ f14 f8 1"/>
              <a:gd name="f20" fmla="*/ f15 1 f3"/>
              <a:gd name="f21" fmla="*/ f16 1 21600"/>
              <a:gd name="f22" fmla="*/ f17 1 21600"/>
              <a:gd name="f23" fmla="*/ 21600 f16 1"/>
              <a:gd name="f24" fmla="*/ 21600 f17 1"/>
              <a:gd name="f25" fmla="*/ f19 1 f1"/>
              <a:gd name="f26" fmla="+- f20 0 f2"/>
              <a:gd name="f27" fmla="min f22 f21"/>
              <a:gd name="f28" fmla="*/ f23 1 f18"/>
              <a:gd name="f29" fmla="*/ f24 1 f18"/>
              <a:gd name="f30" fmla="+- 0 0 f25"/>
              <a:gd name="f31" fmla="val f28"/>
              <a:gd name="f32" fmla="val f29"/>
              <a:gd name="f33" fmla="+- 0 0 f30"/>
              <a:gd name="f34" fmla="*/ f13 f27 1"/>
              <a:gd name="f35" fmla="+- f32 0 f13"/>
              <a:gd name="f36" fmla="+- f31 0 f13"/>
              <a:gd name="f37" fmla="*/ f33 f1 1"/>
              <a:gd name="f38" fmla="*/ f35 1 2"/>
              <a:gd name="f39" fmla="*/ f36 1 2"/>
              <a:gd name="f40" fmla="*/ f37 1 f8"/>
              <a:gd name="f41" fmla="+- f13 f38 0"/>
              <a:gd name="f42" fmla="+- f13 f39 0"/>
              <a:gd name="f43" fmla="+- f40 0 f2"/>
              <a:gd name="f44" fmla="*/ f39 f27 1"/>
              <a:gd name="f45" fmla="*/ f38 f27 1"/>
              <a:gd name="f46" fmla="cos 1 f43"/>
              <a:gd name="f47" fmla="sin 1 f43"/>
              <a:gd name="f48" fmla="*/ f41 f27 1"/>
              <a:gd name="f49" fmla="+- 0 0 f46"/>
              <a:gd name="f50" fmla="+- 0 0 f47"/>
              <a:gd name="f51" fmla="+- 0 0 f49"/>
              <a:gd name="f52" fmla="+- 0 0 f50"/>
              <a:gd name="f53" fmla="*/ f51 f39 1"/>
              <a:gd name="f54" fmla="*/ f52 f38 1"/>
              <a:gd name="f55" fmla="+- f42 0 f53"/>
              <a:gd name="f56" fmla="+- f42 f53 0"/>
              <a:gd name="f57" fmla="+- f41 0 f54"/>
              <a:gd name="f58" fmla="+- f41 f54 0"/>
              <a:gd name="f59" fmla="*/ f55 f27 1"/>
              <a:gd name="f60" fmla="*/ f57 f27 1"/>
              <a:gd name="f61" fmla="*/ f56 f27 1"/>
              <a:gd name="f62" fmla="*/ f58 f2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6">
                <a:pos x="f59" y="f60"/>
              </a:cxn>
              <a:cxn ang="f26">
                <a:pos x="f59" y="f62"/>
              </a:cxn>
              <a:cxn ang="f26">
                <a:pos x="f61" y="f62"/>
              </a:cxn>
              <a:cxn ang="f26">
                <a:pos x="f61" y="f60"/>
              </a:cxn>
            </a:cxnLst>
            <a:rect l="f59" t="f60" r="f61" b="f62"/>
            <a:pathLst>
              <a:path>
                <a:moveTo>
                  <a:pt x="f34" y="f48"/>
                </a:moveTo>
                <a:arcTo wR="f44" hR="f45" stAng="f1" swAng="f0"/>
                <a:close/>
              </a:path>
            </a:pathLst>
          </a:custGeom>
          <a:solidFill>
            <a:srgbClr val="FFFFFF"/>
          </a:solidFill>
          <a:ln>
            <a:noFill/>
            <a:prstDash val="solid"/>
          </a:ln>
        </p:spPr>
        <p:txBody>
          <a:bodyPr vert="horz" wrap="square" lIns="100800" tIns="50400" rIns="100800" bIns="504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5" name="Ovál 10"/>
          <p:cNvSpPr/>
          <p:nvPr/>
        </p:nvSpPr>
        <p:spPr>
          <a:xfrm>
            <a:off x="4808520" y="2435760"/>
            <a:ext cx="463680" cy="463680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0"/>
              <a:gd name="f10" fmla="abs f4"/>
              <a:gd name="f11" fmla="abs f5"/>
              <a:gd name="f12" fmla="abs f6"/>
              <a:gd name="f13" fmla="val f7"/>
              <a:gd name="f14" fmla="+- 2700000 f2 0"/>
              <a:gd name="f15" fmla="*/ f9 f1 1"/>
              <a:gd name="f16" fmla="?: f10 f4 1"/>
              <a:gd name="f17" fmla="?: f11 f5 1"/>
              <a:gd name="f18" fmla="?: f12 f6 1"/>
              <a:gd name="f19" fmla="*/ f14 f8 1"/>
              <a:gd name="f20" fmla="*/ f15 1 f3"/>
              <a:gd name="f21" fmla="*/ f16 1 21600"/>
              <a:gd name="f22" fmla="*/ f17 1 21600"/>
              <a:gd name="f23" fmla="*/ 21600 f16 1"/>
              <a:gd name="f24" fmla="*/ 21600 f17 1"/>
              <a:gd name="f25" fmla="*/ f19 1 f1"/>
              <a:gd name="f26" fmla="+- f20 0 f2"/>
              <a:gd name="f27" fmla="min f22 f21"/>
              <a:gd name="f28" fmla="*/ f23 1 f18"/>
              <a:gd name="f29" fmla="*/ f24 1 f18"/>
              <a:gd name="f30" fmla="+- 0 0 f25"/>
              <a:gd name="f31" fmla="val f28"/>
              <a:gd name="f32" fmla="val f29"/>
              <a:gd name="f33" fmla="+- 0 0 f30"/>
              <a:gd name="f34" fmla="*/ f13 f27 1"/>
              <a:gd name="f35" fmla="+- f32 0 f13"/>
              <a:gd name="f36" fmla="+- f31 0 f13"/>
              <a:gd name="f37" fmla="*/ f33 f1 1"/>
              <a:gd name="f38" fmla="*/ f35 1 2"/>
              <a:gd name="f39" fmla="*/ f36 1 2"/>
              <a:gd name="f40" fmla="*/ f37 1 f8"/>
              <a:gd name="f41" fmla="+- f13 f38 0"/>
              <a:gd name="f42" fmla="+- f13 f39 0"/>
              <a:gd name="f43" fmla="+- f40 0 f2"/>
              <a:gd name="f44" fmla="*/ f39 f27 1"/>
              <a:gd name="f45" fmla="*/ f38 f27 1"/>
              <a:gd name="f46" fmla="cos 1 f43"/>
              <a:gd name="f47" fmla="sin 1 f43"/>
              <a:gd name="f48" fmla="*/ f41 f27 1"/>
              <a:gd name="f49" fmla="+- 0 0 f46"/>
              <a:gd name="f50" fmla="+- 0 0 f47"/>
              <a:gd name="f51" fmla="+- 0 0 f49"/>
              <a:gd name="f52" fmla="+- 0 0 f50"/>
              <a:gd name="f53" fmla="*/ f51 f39 1"/>
              <a:gd name="f54" fmla="*/ f52 f38 1"/>
              <a:gd name="f55" fmla="+- f42 0 f53"/>
              <a:gd name="f56" fmla="+- f42 f53 0"/>
              <a:gd name="f57" fmla="+- f41 0 f54"/>
              <a:gd name="f58" fmla="+- f41 f54 0"/>
              <a:gd name="f59" fmla="*/ f55 f27 1"/>
              <a:gd name="f60" fmla="*/ f57 f27 1"/>
              <a:gd name="f61" fmla="*/ f56 f27 1"/>
              <a:gd name="f62" fmla="*/ f58 f2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6">
                <a:pos x="f59" y="f60"/>
              </a:cxn>
              <a:cxn ang="f26">
                <a:pos x="f59" y="f62"/>
              </a:cxn>
              <a:cxn ang="f26">
                <a:pos x="f61" y="f62"/>
              </a:cxn>
              <a:cxn ang="f26">
                <a:pos x="f61" y="f60"/>
              </a:cxn>
            </a:cxnLst>
            <a:rect l="f59" t="f60" r="f61" b="f62"/>
            <a:pathLst>
              <a:path>
                <a:moveTo>
                  <a:pt x="f34" y="f48"/>
                </a:moveTo>
                <a:arcTo wR="f44" hR="f45" stAng="f1" swAng="f0"/>
                <a:close/>
              </a:path>
            </a:pathLst>
          </a:custGeom>
          <a:solidFill>
            <a:srgbClr val="FFFFFF"/>
          </a:solidFill>
          <a:ln w="50760">
            <a:solidFill>
              <a:srgbClr val="7B9899"/>
            </a:solidFill>
            <a:prstDash val="solid"/>
          </a:ln>
        </p:spPr>
        <p:txBody>
          <a:bodyPr vert="horz" wrap="square" lIns="100800" tIns="50400" rIns="100800" bIns="504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6" name="Zástupný symbol pro číslo snímku 5"/>
          <p:cNvSpPr txBox="1">
            <a:spLocks noGrp="1"/>
          </p:cNvSpPr>
          <p:nvPr>
            <p:ph type="sldNum" sz="quarter" idx="8"/>
          </p:nvPr>
        </p:nvSpPr>
        <p:spPr>
          <a:xfrm>
            <a:off x="4788360" y="2424600"/>
            <a:ext cx="503999" cy="486360"/>
          </a:xfrm>
        </p:spPr>
        <p:txBody>
          <a:bodyPr/>
          <a:lstStyle>
            <a:lvl1pPr>
              <a:defRPr/>
            </a:lvl1pPr>
          </a:lstStyle>
          <a:p>
            <a:pPr lvl="0"/>
            <a:fld id="{C3102FB8-BE77-4E74-8641-D17E27ED3C7C}" type="slidenum">
              <a:t>‹#›</a:t>
            </a:fld>
            <a:endParaRPr lang="cs-CZ"/>
          </a:p>
        </p:txBody>
      </p:sp>
      <p:sp>
        <p:nvSpPr>
          <p:cNvPr id="17" name="Nadpis 1"/>
          <p:cNvSpPr txBox="1">
            <a:spLocks noGrp="1"/>
          </p:cNvSpPr>
          <p:nvPr>
            <p:ph type="title"/>
          </p:nvPr>
        </p:nvSpPr>
        <p:spPr>
          <a:xfrm>
            <a:off x="796319" y="587880"/>
            <a:ext cx="8568360" cy="1679759"/>
          </a:xfrm>
        </p:spPr>
        <p:txBody>
          <a:bodyPr/>
          <a:lstStyle>
            <a:lvl1pPr>
              <a:defRPr sz="4600">
                <a:solidFill>
                  <a:srgbClr val="FFFFFF"/>
                </a:solidFill>
              </a:defRPr>
            </a:lvl1pPr>
          </a:lstStyle>
          <a:p>
            <a:pPr lvl="0"/>
            <a:r>
              <a:rPr lang="cs-CZ"/>
              <a:t>Kliknutím lze upravit styl.</a:t>
            </a:r>
          </a:p>
        </p:txBody>
      </p:sp>
    </p:spTree>
    <p:extLst>
      <p:ext uri="{BB962C8B-B14F-4D97-AF65-F5344CB8AC3E}">
        <p14:creationId xmlns:p14="http://schemas.microsoft.com/office/powerpoint/2010/main" val="2033505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datum 4"/>
          <p:cNvSpPr txBox="1">
            <a:spLocks noGrp="1"/>
          </p:cNvSpPr>
          <p:nvPr>
            <p:ph type="dt" sz="half" idx="7"/>
          </p:nvPr>
        </p:nvSpPr>
        <p:spPr>
          <a:xfrm>
            <a:off x="6384240" y="7065720"/>
            <a:ext cx="3357000" cy="403200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4" name="Zástupný symbol pro zápatí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5" name="Zástupný symbol pro číslo snímku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2C55006-3510-4596-8462-BB0029044B28}" type="slidenum">
              <a:t>‹#›</a:t>
            </a:fld>
            <a:endParaRPr lang="cs-CZ"/>
          </a:p>
        </p:txBody>
      </p:sp>
      <p:sp>
        <p:nvSpPr>
          <p:cNvPr id="6" name="Přímá spojnice 7"/>
          <p:cNvSpPr/>
          <p:nvPr/>
        </p:nvSpPr>
        <p:spPr>
          <a:xfrm flipV="1">
            <a:off x="5030640" y="1734840"/>
            <a:ext cx="9720" cy="531252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0"/>
              <a:gd name="f8" fmla="abs f3"/>
              <a:gd name="f9" fmla="abs f4"/>
              <a:gd name="f10" fmla="abs f5"/>
              <a:gd name="f11" fmla="val f6"/>
              <a:gd name="f12" fmla="*/ f7 f0 1"/>
              <a:gd name="f13" fmla="?: f8 f3 1"/>
              <a:gd name="f14" fmla="?: f9 f4 1"/>
              <a:gd name="f15" fmla="?: f10 f5 1"/>
              <a:gd name="f16" fmla="*/ f12 1 f2"/>
              <a:gd name="f17" fmla="*/ f13 1 21600"/>
              <a:gd name="f18" fmla="*/ f14 1 21600"/>
              <a:gd name="f19" fmla="*/ 21600 f13 1"/>
              <a:gd name="f20" fmla="*/ 21600 f14 1"/>
              <a:gd name="f21" fmla="+- f16 0 f1"/>
              <a:gd name="f22" fmla="min f18 f17"/>
              <a:gd name="f23" fmla="*/ f19 1 f15"/>
              <a:gd name="f24" fmla="*/ f20 1 f15"/>
              <a:gd name="f25" fmla="val f23"/>
              <a:gd name="f26" fmla="val f24"/>
              <a:gd name="f27" fmla="*/ f6 f22 1"/>
              <a:gd name="f28" fmla="*/ f23 f22 1"/>
              <a:gd name="f29" fmla="*/ f24 f22 1"/>
              <a:gd name="f30" fmla="*/ f11 f22 1"/>
              <a:gd name="f31" fmla="*/ f25 f22 1"/>
              <a:gd name="f32" fmla="*/ f26 f2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1">
                <a:pos x="f30" y="f30"/>
              </a:cxn>
              <a:cxn ang="f21">
                <a:pos x="f31" y="f32"/>
              </a:cxn>
            </a:cxnLst>
            <a:rect l="f27" t="f27" r="f28" b="f29"/>
            <a:pathLst>
              <a:path>
                <a:moveTo>
                  <a:pt x="f30" y="f30"/>
                </a:moveTo>
                <a:lnTo>
                  <a:pt x="f31" y="f32"/>
                </a:lnTo>
              </a:path>
            </a:pathLst>
          </a:custGeom>
          <a:noFill/>
          <a:ln w="9360">
            <a:solidFill>
              <a:srgbClr val="646B86"/>
            </a:solidFill>
            <a:custDash>
              <a:ds d="100000" sp="100000"/>
            </a:custDash>
            <a:round/>
          </a:ln>
        </p:spPr>
        <p:txBody>
          <a:bodyPr vert="horz" wrap="none" lIns="100800" tIns="50400" rIns="100800" bIns="504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7" name="Zástupný symbol pro obsah 9"/>
          <p:cNvSpPr txBox="1">
            <a:spLocks noGrp="1"/>
          </p:cNvSpPr>
          <p:nvPr>
            <p:ph type="title" idx="4294967295"/>
          </p:nvPr>
        </p:nvSpPr>
        <p:spPr>
          <a:xfrm>
            <a:off x="332640" y="1512000"/>
            <a:ext cx="4452120" cy="5160600"/>
          </a:xfrm>
        </p:spPr>
        <p:txBody>
          <a:bodyPr anchor="t" anchorCtr="0"/>
          <a:lstStyle>
            <a:lvl1pPr marL="302400" indent="-302400" algn="l">
              <a:spcBef>
                <a:spcPts val="700"/>
              </a:spcBef>
              <a:buClr>
                <a:srgbClr val="D16349"/>
              </a:buClr>
              <a:buSzPct val="85000"/>
              <a:buFont typeface="Wingdings 2"/>
              <a:buChar char=""/>
              <a:defRPr sz="2800">
                <a:solidFill>
                  <a:srgbClr val="000000"/>
                </a:solidFill>
              </a:defRPr>
            </a:lvl1pPr>
          </a:lstStyle>
          <a:p>
            <a:pPr lvl="0"/>
            <a:r>
              <a:rPr lang="cs-CZ"/>
              <a:t>Kliknutím lze upravit styly předlohy textu.</a:t>
            </a:r>
            <a:br>
              <a:rPr lang="cs-CZ"/>
            </a:br>
            <a:r>
              <a:rPr lang="cs-CZ"/>
              <a:t>Druhá úroveň</a:t>
            </a:r>
            <a:br>
              <a:rPr lang="cs-CZ"/>
            </a:br>
            <a:r>
              <a:rPr lang="cs-CZ"/>
              <a:t>Třetí úroveň</a:t>
            </a:r>
            <a:br>
              <a:rPr lang="cs-CZ"/>
            </a:br>
            <a:r>
              <a:rPr lang="cs-CZ"/>
              <a:t>Čtvrtá úroveň</a:t>
            </a:r>
            <a:br>
              <a:rPr lang="cs-CZ"/>
            </a:br>
            <a:r>
              <a:rPr lang="cs-CZ"/>
              <a:t>Pátá úroveň</a:t>
            </a:r>
          </a:p>
        </p:txBody>
      </p:sp>
      <p:sp>
        <p:nvSpPr>
          <p:cNvPr id="8" name="Zástupný symbol pro obsah 11"/>
          <p:cNvSpPr txBox="1">
            <a:spLocks noGrp="1"/>
          </p:cNvSpPr>
          <p:nvPr>
            <p:ph type="title" idx="4294967295"/>
          </p:nvPr>
        </p:nvSpPr>
        <p:spPr>
          <a:xfrm>
            <a:off x="5292360" y="1512000"/>
            <a:ext cx="4452120" cy="5160600"/>
          </a:xfrm>
        </p:spPr>
        <p:txBody>
          <a:bodyPr anchor="t" anchorCtr="0"/>
          <a:lstStyle>
            <a:lvl1pPr marL="302400" indent="-302400" algn="l">
              <a:spcBef>
                <a:spcPts val="700"/>
              </a:spcBef>
              <a:buClr>
                <a:srgbClr val="D16349"/>
              </a:buClr>
              <a:buSzPct val="85000"/>
              <a:buFont typeface="Wingdings 2"/>
              <a:buChar char=""/>
              <a:defRPr sz="2800">
                <a:solidFill>
                  <a:srgbClr val="000000"/>
                </a:solidFill>
              </a:defRPr>
            </a:lvl1pPr>
          </a:lstStyle>
          <a:p>
            <a:pPr lvl="0"/>
            <a:r>
              <a:rPr lang="cs-CZ"/>
              <a:t>Kliknutím lze upravit styly předlohy textu.</a:t>
            </a:r>
            <a:br>
              <a:rPr lang="cs-CZ"/>
            </a:br>
            <a:r>
              <a:rPr lang="cs-CZ"/>
              <a:t>Druhá úroveň</a:t>
            </a:r>
            <a:br>
              <a:rPr lang="cs-CZ"/>
            </a:br>
            <a:r>
              <a:rPr lang="cs-CZ"/>
              <a:t>Třetí úroveň</a:t>
            </a:r>
            <a:br>
              <a:rPr lang="cs-CZ"/>
            </a:br>
            <a:r>
              <a:rPr lang="cs-CZ"/>
              <a:t>Čtvrtá úroveň</a:t>
            </a:r>
            <a:br>
              <a:rPr lang="cs-CZ"/>
            </a:br>
            <a:r>
              <a:rPr lang="cs-CZ"/>
              <a:t>Pátá úroveň</a:t>
            </a:r>
          </a:p>
        </p:txBody>
      </p:sp>
    </p:spTree>
    <p:extLst>
      <p:ext uri="{BB962C8B-B14F-4D97-AF65-F5344CB8AC3E}">
        <p14:creationId xmlns:p14="http://schemas.microsoft.com/office/powerpoint/2010/main" val="3518991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římá spojnice 9"/>
          <p:cNvSpPr/>
          <p:nvPr/>
        </p:nvSpPr>
        <p:spPr>
          <a:xfrm flipV="1">
            <a:off x="5040360" y="2423160"/>
            <a:ext cx="360" cy="461628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0"/>
              <a:gd name="f8" fmla="abs f3"/>
              <a:gd name="f9" fmla="abs f4"/>
              <a:gd name="f10" fmla="abs f5"/>
              <a:gd name="f11" fmla="val f6"/>
              <a:gd name="f12" fmla="*/ f7 f0 1"/>
              <a:gd name="f13" fmla="?: f8 f3 1"/>
              <a:gd name="f14" fmla="?: f9 f4 1"/>
              <a:gd name="f15" fmla="?: f10 f5 1"/>
              <a:gd name="f16" fmla="*/ f12 1 f2"/>
              <a:gd name="f17" fmla="*/ f13 1 21600"/>
              <a:gd name="f18" fmla="*/ f14 1 21600"/>
              <a:gd name="f19" fmla="*/ 21600 f13 1"/>
              <a:gd name="f20" fmla="*/ 21600 f14 1"/>
              <a:gd name="f21" fmla="+- f16 0 f1"/>
              <a:gd name="f22" fmla="min f18 f17"/>
              <a:gd name="f23" fmla="*/ f19 1 f15"/>
              <a:gd name="f24" fmla="*/ f20 1 f15"/>
              <a:gd name="f25" fmla="val f23"/>
              <a:gd name="f26" fmla="val f24"/>
              <a:gd name="f27" fmla="*/ f6 f22 1"/>
              <a:gd name="f28" fmla="*/ f23 f22 1"/>
              <a:gd name="f29" fmla="*/ f24 f22 1"/>
              <a:gd name="f30" fmla="*/ f11 f22 1"/>
              <a:gd name="f31" fmla="*/ f25 f22 1"/>
              <a:gd name="f32" fmla="*/ f26 f2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1">
                <a:pos x="f30" y="f30"/>
              </a:cxn>
              <a:cxn ang="f21">
                <a:pos x="f31" y="f32"/>
              </a:cxn>
            </a:cxnLst>
            <a:rect l="f27" t="f27" r="f28" b="f29"/>
            <a:pathLst>
              <a:path>
                <a:moveTo>
                  <a:pt x="f30" y="f30"/>
                </a:moveTo>
                <a:lnTo>
                  <a:pt x="f31" y="f32"/>
                </a:lnTo>
              </a:path>
            </a:pathLst>
          </a:custGeom>
          <a:noFill/>
          <a:ln w="9360">
            <a:solidFill>
              <a:srgbClr val="646B86"/>
            </a:solidFill>
            <a:custDash>
              <a:ds d="100000" sp="100000"/>
            </a:custDash>
            <a:round/>
          </a:ln>
        </p:spPr>
        <p:txBody>
          <a:bodyPr vert="horz" wrap="none" lIns="100800" tIns="50400" rIns="100800" bIns="504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3" name="Obdélník 19"/>
          <p:cNvSpPr/>
          <p:nvPr/>
        </p:nvSpPr>
        <p:spPr>
          <a:xfrm>
            <a:off x="0" y="0"/>
            <a:ext cx="10080720" cy="1595880"/>
          </a:xfrm>
          <a:prstGeom prst="rect">
            <a:avLst/>
          </a:prstGeom>
          <a:solidFill>
            <a:srgbClr val="FFFFFF"/>
          </a:solidFill>
          <a:ln>
            <a:noFill/>
            <a:prstDash val="solid"/>
          </a:ln>
        </p:spPr>
        <p:txBody>
          <a:bodyPr vert="horz" wrap="none" lIns="100800" tIns="50400" rIns="100800" bIns="504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4" name="Obdélník 18"/>
          <p:cNvSpPr/>
          <p:nvPr/>
        </p:nvSpPr>
        <p:spPr>
          <a:xfrm>
            <a:off x="0" y="7391520"/>
            <a:ext cx="10080720" cy="168120"/>
          </a:xfrm>
          <a:prstGeom prst="rect">
            <a:avLst/>
          </a:prstGeom>
          <a:solidFill>
            <a:srgbClr val="FFFFFF"/>
          </a:solidFill>
          <a:ln>
            <a:noFill/>
            <a:prstDash val="solid"/>
          </a:ln>
        </p:spPr>
        <p:txBody>
          <a:bodyPr vert="horz" wrap="none" lIns="100800" tIns="50400" rIns="100800" bIns="504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5" name="Obdélník 20"/>
          <p:cNvSpPr/>
          <p:nvPr/>
        </p:nvSpPr>
        <p:spPr>
          <a:xfrm>
            <a:off x="0" y="0"/>
            <a:ext cx="168120" cy="7559640"/>
          </a:xfrm>
          <a:prstGeom prst="rect">
            <a:avLst/>
          </a:prstGeom>
          <a:solidFill>
            <a:srgbClr val="FFFFFF"/>
          </a:solidFill>
          <a:ln>
            <a:noFill/>
            <a:prstDash val="solid"/>
          </a:ln>
        </p:spPr>
        <p:txBody>
          <a:bodyPr vert="horz" wrap="none" lIns="100800" tIns="50400" rIns="100800" bIns="504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6" name="Obdélník 21"/>
          <p:cNvSpPr/>
          <p:nvPr/>
        </p:nvSpPr>
        <p:spPr>
          <a:xfrm>
            <a:off x="9912600" y="0"/>
            <a:ext cx="168120" cy="7559640"/>
          </a:xfrm>
          <a:prstGeom prst="rect">
            <a:avLst/>
          </a:prstGeom>
          <a:solidFill>
            <a:srgbClr val="FFFFFF"/>
          </a:solidFill>
          <a:ln>
            <a:noFill/>
            <a:prstDash val="solid"/>
          </a:ln>
        </p:spPr>
        <p:txBody>
          <a:bodyPr vert="horz" wrap="none" lIns="100800" tIns="50400" rIns="100800" bIns="504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7" name="Obdélník 10"/>
          <p:cNvSpPr/>
          <p:nvPr/>
        </p:nvSpPr>
        <p:spPr>
          <a:xfrm>
            <a:off x="168120" y="1512000"/>
            <a:ext cx="9738000" cy="1007999"/>
          </a:xfrm>
          <a:prstGeom prst="rect">
            <a:avLst/>
          </a:prstGeom>
          <a:solidFill>
            <a:srgbClr val="D16349"/>
          </a:solidFill>
          <a:ln>
            <a:noFill/>
            <a:prstDash val="solid"/>
          </a:ln>
        </p:spPr>
        <p:txBody>
          <a:bodyPr vert="horz" wrap="square" lIns="100800" tIns="50400" rIns="100800" bIns="504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8" name="Obdélník 12"/>
          <p:cNvSpPr/>
          <p:nvPr/>
        </p:nvSpPr>
        <p:spPr>
          <a:xfrm>
            <a:off x="160920" y="7045560"/>
            <a:ext cx="9738000" cy="342720"/>
          </a:xfrm>
          <a:prstGeom prst="rect">
            <a:avLst/>
          </a:prstGeom>
          <a:solidFill>
            <a:srgbClr val="8CADAE"/>
          </a:solidFill>
          <a:ln>
            <a:noFill/>
            <a:prstDash val="solid"/>
          </a:ln>
        </p:spPr>
        <p:txBody>
          <a:bodyPr vert="horz" wrap="none" lIns="100800" tIns="50400" rIns="100800" bIns="504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9" name="Zástupný symbol pro text 2"/>
          <p:cNvSpPr txBox="1">
            <a:spLocks noGrp="1"/>
          </p:cNvSpPr>
          <p:nvPr>
            <p:ph type="body" idx="1"/>
          </p:nvPr>
        </p:nvSpPr>
        <p:spPr>
          <a:xfrm>
            <a:off x="332640" y="1679759"/>
            <a:ext cx="4453920" cy="807840"/>
          </a:xfrm>
          <a:effectLst>
            <a:outerShdw dist="25560" dir="5400000" algn="tl">
              <a:srgbClr val="000000">
                <a:alpha val="35000"/>
              </a:srgbClr>
            </a:outerShdw>
          </a:effectLst>
        </p:spPr>
        <p:txBody>
          <a:bodyPr anchor="ctr"/>
          <a:lstStyle>
            <a:lvl1pPr marL="0" indent="0">
              <a:spcBef>
                <a:spcPts val="601"/>
              </a:spcBef>
              <a:buNone/>
              <a:defRPr sz="24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10" name="Zástupný symbol pro text 3"/>
          <p:cNvSpPr txBox="1">
            <a:spLocks noGrp="1"/>
          </p:cNvSpPr>
          <p:nvPr>
            <p:ph type="body" idx="3"/>
          </p:nvPr>
        </p:nvSpPr>
        <p:spPr>
          <a:xfrm>
            <a:off x="5282280" y="1679759"/>
            <a:ext cx="4455720" cy="806400"/>
          </a:xfrm>
          <a:effectLst>
            <a:outerShdw dist="25560" dir="5400000" algn="tl">
              <a:srgbClr val="000000">
                <a:alpha val="35000"/>
              </a:srgbClr>
            </a:outerShdw>
          </a:effectLst>
        </p:spPr>
        <p:txBody>
          <a:bodyPr anchor="ctr"/>
          <a:lstStyle>
            <a:lvl1pPr marL="0" indent="0">
              <a:spcBef>
                <a:spcPts val="601"/>
              </a:spcBef>
              <a:buNone/>
              <a:defRPr sz="24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11" name="Zástupný symbol pro datum 6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12" name="Zástupný symbol pro zápatí 7"/>
          <p:cNvSpPr txBox="1">
            <a:spLocks noGrp="1"/>
          </p:cNvSpPr>
          <p:nvPr>
            <p:ph type="ftr" sz="quarter" idx="9"/>
          </p:nvPr>
        </p:nvSpPr>
        <p:spPr>
          <a:xfrm>
            <a:off x="335880" y="7065720"/>
            <a:ext cx="3948120" cy="403200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13" name="Přímá spojnice 14"/>
          <p:cNvSpPr/>
          <p:nvPr/>
        </p:nvSpPr>
        <p:spPr>
          <a:xfrm>
            <a:off x="168120" y="1411200"/>
            <a:ext cx="9738000" cy="36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0"/>
              <a:gd name="f8" fmla="abs f3"/>
              <a:gd name="f9" fmla="abs f4"/>
              <a:gd name="f10" fmla="abs f5"/>
              <a:gd name="f11" fmla="val f6"/>
              <a:gd name="f12" fmla="*/ f7 f0 1"/>
              <a:gd name="f13" fmla="?: f8 f3 1"/>
              <a:gd name="f14" fmla="?: f9 f4 1"/>
              <a:gd name="f15" fmla="?: f10 f5 1"/>
              <a:gd name="f16" fmla="*/ f12 1 f2"/>
              <a:gd name="f17" fmla="*/ f13 1 21600"/>
              <a:gd name="f18" fmla="*/ f14 1 21600"/>
              <a:gd name="f19" fmla="*/ 21600 f13 1"/>
              <a:gd name="f20" fmla="*/ 21600 f14 1"/>
              <a:gd name="f21" fmla="+- f16 0 f1"/>
              <a:gd name="f22" fmla="min f18 f17"/>
              <a:gd name="f23" fmla="*/ f19 1 f15"/>
              <a:gd name="f24" fmla="*/ f20 1 f15"/>
              <a:gd name="f25" fmla="val f23"/>
              <a:gd name="f26" fmla="val f24"/>
              <a:gd name="f27" fmla="*/ f6 f22 1"/>
              <a:gd name="f28" fmla="*/ f23 f22 1"/>
              <a:gd name="f29" fmla="*/ f24 f22 1"/>
              <a:gd name="f30" fmla="*/ f11 f22 1"/>
              <a:gd name="f31" fmla="*/ f25 f22 1"/>
              <a:gd name="f32" fmla="*/ f26 f2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1">
                <a:pos x="f30" y="f30"/>
              </a:cxn>
              <a:cxn ang="f21">
                <a:pos x="f31" y="f32"/>
              </a:cxn>
            </a:cxnLst>
            <a:rect l="f27" t="f27" r="f28" b="f29"/>
            <a:pathLst>
              <a:path>
                <a:moveTo>
                  <a:pt x="f30" y="f30"/>
                </a:moveTo>
                <a:lnTo>
                  <a:pt x="f31" y="f32"/>
                </a:lnTo>
              </a:path>
            </a:pathLst>
          </a:custGeom>
          <a:noFill/>
          <a:ln w="11520">
            <a:solidFill>
              <a:srgbClr val="7B9899"/>
            </a:solidFill>
            <a:custDash>
              <a:ds d="81250" sp="81250"/>
            </a:custDash>
            <a:round/>
          </a:ln>
        </p:spPr>
        <p:txBody>
          <a:bodyPr vert="horz" wrap="none" lIns="100800" tIns="50400" rIns="100800" bIns="504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4" name="Obdélník 17"/>
          <p:cNvSpPr/>
          <p:nvPr/>
        </p:nvSpPr>
        <p:spPr>
          <a:xfrm>
            <a:off x="168120" y="171360"/>
            <a:ext cx="9738000" cy="7216920"/>
          </a:xfrm>
          <a:prstGeom prst="rect">
            <a:avLst/>
          </a:prstGeom>
          <a:noFill/>
          <a:ln w="9360">
            <a:solidFill>
              <a:srgbClr val="7B9899"/>
            </a:solidFill>
            <a:prstDash val="solid"/>
            <a:miter/>
          </a:ln>
        </p:spPr>
        <p:txBody>
          <a:bodyPr vert="horz" wrap="none" lIns="100800" tIns="50400" rIns="100800" bIns="504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5" name="Zástupný symbol pro obsah 23"/>
          <p:cNvSpPr txBox="1">
            <a:spLocks noGrp="1"/>
          </p:cNvSpPr>
          <p:nvPr>
            <p:ph type="title"/>
          </p:nvPr>
        </p:nvSpPr>
        <p:spPr>
          <a:xfrm>
            <a:off x="332640" y="2724119"/>
            <a:ext cx="4455720" cy="4209120"/>
          </a:xfrm>
        </p:spPr>
        <p:txBody>
          <a:bodyPr anchor="t" anchorCtr="0"/>
          <a:lstStyle>
            <a:lvl1pPr marL="302400" indent="-302400" algn="l">
              <a:spcBef>
                <a:spcPts val="700"/>
              </a:spcBef>
              <a:buClr>
                <a:srgbClr val="D16349"/>
              </a:buClr>
              <a:buSzPct val="85000"/>
              <a:buFont typeface="Wingdings 2"/>
              <a:buChar char=""/>
              <a:defRPr sz="3000">
                <a:solidFill>
                  <a:srgbClr val="000000"/>
                </a:solidFill>
              </a:defRPr>
            </a:lvl1pPr>
          </a:lstStyle>
          <a:p>
            <a:pPr lvl="0"/>
            <a:r>
              <a:rPr lang="cs-CZ"/>
              <a:t>Kliknutím lze upravit styly předlohy textu.</a:t>
            </a:r>
            <a:br>
              <a:rPr lang="cs-CZ"/>
            </a:br>
            <a:r>
              <a:rPr lang="cs-CZ"/>
              <a:t>Druhá úroveň</a:t>
            </a:r>
            <a:br>
              <a:rPr lang="cs-CZ"/>
            </a:br>
            <a:r>
              <a:rPr lang="cs-CZ"/>
              <a:t>Třetí úroveň</a:t>
            </a:r>
            <a:br>
              <a:rPr lang="cs-CZ"/>
            </a:br>
            <a:r>
              <a:rPr lang="cs-CZ"/>
              <a:t>Čtvrtá úroveň</a:t>
            </a:r>
            <a:br>
              <a:rPr lang="cs-CZ"/>
            </a:br>
            <a:r>
              <a:rPr lang="cs-CZ"/>
              <a:t>Pátá úroveň</a:t>
            </a:r>
          </a:p>
        </p:txBody>
      </p:sp>
      <p:sp>
        <p:nvSpPr>
          <p:cNvPr id="16" name="Zástupný symbol pro obsah 25"/>
          <p:cNvSpPr txBox="1">
            <a:spLocks noGrp="1"/>
          </p:cNvSpPr>
          <p:nvPr>
            <p:ph type="title" idx="4294967295"/>
          </p:nvPr>
        </p:nvSpPr>
        <p:spPr>
          <a:xfrm>
            <a:off x="5292360" y="2724119"/>
            <a:ext cx="4452120" cy="4213440"/>
          </a:xfrm>
        </p:spPr>
        <p:txBody>
          <a:bodyPr anchor="t" anchorCtr="0"/>
          <a:lstStyle>
            <a:lvl1pPr marL="302400" indent="-302400" algn="l">
              <a:spcBef>
                <a:spcPts val="700"/>
              </a:spcBef>
              <a:buClr>
                <a:srgbClr val="D16349"/>
              </a:buClr>
              <a:buSzPct val="85000"/>
              <a:buFont typeface="Wingdings 2"/>
              <a:buChar char=""/>
              <a:defRPr sz="3000">
                <a:solidFill>
                  <a:srgbClr val="000000"/>
                </a:solidFill>
              </a:defRPr>
            </a:lvl1pPr>
          </a:lstStyle>
          <a:p>
            <a:pPr lvl="0"/>
            <a:r>
              <a:rPr lang="cs-CZ"/>
              <a:t>Kliknutím lze upravit styly předlohy textu.</a:t>
            </a:r>
            <a:br>
              <a:rPr lang="cs-CZ"/>
            </a:br>
            <a:r>
              <a:rPr lang="cs-CZ"/>
              <a:t>Druhá úroveň</a:t>
            </a:r>
            <a:br>
              <a:rPr lang="cs-CZ"/>
            </a:br>
            <a:r>
              <a:rPr lang="cs-CZ"/>
              <a:t>Třetí úroveň</a:t>
            </a:r>
            <a:br>
              <a:rPr lang="cs-CZ"/>
            </a:br>
            <a:r>
              <a:rPr lang="cs-CZ"/>
              <a:t>Čtvrtá úroveň</a:t>
            </a:r>
            <a:br>
              <a:rPr lang="cs-CZ"/>
            </a:br>
            <a:r>
              <a:rPr lang="cs-CZ"/>
              <a:t>Pátá úroveň</a:t>
            </a:r>
          </a:p>
        </p:txBody>
      </p:sp>
      <p:sp>
        <p:nvSpPr>
          <p:cNvPr id="17" name="Ovál 24"/>
          <p:cNvSpPr/>
          <p:nvPr/>
        </p:nvSpPr>
        <p:spPr>
          <a:xfrm>
            <a:off x="4704120" y="1053720"/>
            <a:ext cx="672120" cy="672120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0"/>
              <a:gd name="f10" fmla="abs f4"/>
              <a:gd name="f11" fmla="abs f5"/>
              <a:gd name="f12" fmla="abs f6"/>
              <a:gd name="f13" fmla="val f7"/>
              <a:gd name="f14" fmla="+- 2700000 f2 0"/>
              <a:gd name="f15" fmla="*/ f9 f1 1"/>
              <a:gd name="f16" fmla="?: f10 f4 1"/>
              <a:gd name="f17" fmla="?: f11 f5 1"/>
              <a:gd name="f18" fmla="?: f12 f6 1"/>
              <a:gd name="f19" fmla="*/ f14 f8 1"/>
              <a:gd name="f20" fmla="*/ f15 1 f3"/>
              <a:gd name="f21" fmla="*/ f16 1 21600"/>
              <a:gd name="f22" fmla="*/ f17 1 21600"/>
              <a:gd name="f23" fmla="*/ 21600 f16 1"/>
              <a:gd name="f24" fmla="*/ 21600 f17 1"/>
              <a:gd name="f25" fmla="*/ f19 1 f1"/>
              <a:gd name="f26" fmla="+- f20 0 f2"/>
              <a:gd name="f27" fmla="min f22 f21"/>
              <a:gd name="f28" fmla="*/ f23 1 f18"/>
              <a:gd name="f29" fmla="*/ f24 1 f18"/>
              <a:gd name="f30" fmla="+- 0 0 f25"/>
              <a:gd name="f31" fmla="val f28"/>
              <a:gd name="f32" fmla="val f29"/>
              <a:gd name="f33" fmla="+- 0 0 f30"/>
              <a:gd name="f34" fmla="*/ f13 f27 1"/>
              <a:gd name="f35" fmla="+- f32 0 f13"/>
              <a:gd name="f36" fmla="+- f31 0 f13"/>
              <a:gd name="f37" fmla="*/ f33 f1 1"/>
              <a:gd name="f38" fmla="*/ f35 1 2"/>
              <a:gd name="f39" fmla="*/ f36 1 2"/>
              <a:gd name="f40" fmla="*/ f37 1 f8"/>
              <a:gd name="f41" fmla="+- f13 f38 0"/>
              <a:gd name="f42" fmla="+- f13 f39 0"/>
              <a:gd name="f43" fmla="+- f40 0 f2"/>
              <a:gd name="f44" fmla="*/ f39 f27 1"/>
              <a:gd name="f45" fmla="*/ f38 f27 1"/>
              <a:gd name="f46" fmla="cos 1 f43"/>
              <a:gd name="f47" fmla="sin 1 f43"/>
              <a:gd name="f48" fmla="*/ f41 f27 1"/>
              <a:gd name="f49" fmla="+- 0 0 f46"/>
              <a:gd name="f50" fmla="+- 0 0 f47"/>
              <a:gd name="f51" fmla="+- 0 0 f49"/>
              <a:gd name="f52" fmla="+- 0 0 f50"/>
              <a:gd name="f53" fmla="*/ f51 f39 1"/>
              <a:gd name="f54" fmla="*/ f52 f38 1"/>
              <a:gd name="f55" fmla="+- f42 0 f53"/>
              <a:gd name="f56" fmla="+- f42 f53 0"/>
              <a:gd name="f57" fmla="+- f41 0 f54"/>
              <a:gd name="f58" fmla="+- f41 f54 0"/>
              <a:gd name="f59" fmla="*/ f55 f27 1"/>
              <a:gd name="f60" fmla="*/ f57 f27 1"/>
              <a:gd name="f61" fmla="*/ f56 f27 1"/>
              <a:gd name="f62" fmla="*/ f58 f2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6">
                <a:pos x="f59" y="f60"/>
              </a:cxn>
              <a:cxn ang="f26">
                <a:pos x="f59" y="f62"/>
              </a:cxn>
              <a:cxn ang="f26">
                <a:pos x="f61" y="f62"/>
              </a:cxn>
              <a:cxn ang="f26">
                <a:pos x="f61" y="f60"/>
              </a:cxn>
            </a:cxnLst>
            <a:rect l="f59" t="f60" r="f61" b="f62"/>
            <a:pathLst>
              <a:path>
                <a:moveTo>
                  <a:pt x="f34" y="f48"/>
                </a:moveTo>
                <a:arcTo wR="f44" hR="f45" stAng="f1" swAng="f0"/>
                <a:close/>
              </a:path>
            </a:pathLst>
          </a:custGeom>
          <a:solidFill>
            <a:srgbClr val="FFFFFF"/>
          </a:solidFill>
          <a:ln>
            <a:noFill/>
            <a:prstDash val="solid"/>
          </a:ln>
        </p:spPr>
        <p:txBody>
          <a:bodyPr vert="horz" wrap="square" lIns="100800" tIns="50400" rIns="100800" bIns="504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8" name="Ovál 26"/>
          <p:cNvSpPr/>
          <p:nvPr/>
        </p:nvSpPr>
        <p:spPr>
          <a:xfrm>
            <a:off x="4808520" y="1158120"/>
            <a:ext cx="463680" cy="463680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0"/>
              <a:gd name="f10" fmla="abs f4"/>
              <a:gd name="f11" fmla="abs f5"/>
              <a:gd name="f12" fmla="abs f6"/>
              <a:gd name="f13" fmla="val f7"/>
              <a:gd name="f14" fmla="+- 2700000 f2 0"/>
              <a:gd name="f15" fmla="*/ f9 f1 1"/>
              <a:gd name="f16" fmla="?: f10 f4 1"/>
              <a:gd name="f17" fmla="?: f11 f5 1"/>
              <a:gd name="f18" fmla="?: f12 f6 1"/>
              <a:gd name="f19" fmla="*/ f14 f8 1"/>
              <a:gd name="f20" fmla="*/ f15 1 f3"/>
              <a:gd name="f21" fmla="*/ f16 1 21600"/>
              <a:gd name="f22" fmla="*/ f17 1 21600"/>
              <a:gd name="f23" fmla="*/ 21600 f16 1"/>
              <a:gd name="f24" fmla="*/ 21600 f17 1"/>
              <a:gd name="f25" fmla="*/ f19 1 f1"/>
              <a:gd name="f26" fmla="+- f20 0 f2"/>
              <a:gd name="f27" fmla="min f22 f21"/>
              <a:gd name="f28" fmla="*/ f23 1 f18"/>
              <a:gd name="f29" fmla="*/ f24 1 f18"/>
              <a:gd name="f30" fmla="+- 0 0 f25"/>
              <a:gd name="f31" fmla="val f28"/>
              <a:gd name="f32" fmla="val f29"/>
              <a:gd name="f33" fmla="+- 0 0 f30"/>
              <a:gd name="f34" fmla="*/ f13 f27 1"/>
              <a:gd name="f35" fmla="+- f32 0 f13"/>
              <a:gd name="f36" fmla="+- f31 0 f13"/>
              <a:gd name="f37" fmla="*/ f33 f1 1"/>
              <a:gd name="f38" fmla="*/ f35 1 2"/>
              <a:gd name="f39" fmla="*/ f36 1 2"/>
              <a:gd name="f40" fmla="*/ f37 1 f8"/>
              <a:gd name="f41" fmla="+- f13 f38 0"/>
              <a:gd name="f42" fmla="+- f13 f39 0"/>
              <a:gd name="f43" fmla="+- f40 0 f2"/>
              <a:gd name="f44" fmla="*/ f39 f27 1"/>
              <a:gd name="f45" fmla="*/ f38 f27 1"/>
              <a:gd name="f46" fmla="cos 1 f43"/>
              <a:gd name="f47" fmla="sin 1 f43"/>
              <a:gd name="f48" fmla="*/ f41 f27 1"/>
              <a:gd name="f49" fmla="+- 0 0 f46"/>
              <a:gd name="f50" fmla="+- 0 0 f47"/>
              <a:gd name="f51" fmla="+- 0 0 f49"/>
              <a:gd name="f52" fmla="+- 0 0 f50"/>
              <a:gd name="f53" fmla="*/ f51 f39 1"/>
              <a:gd name="f54" fmla="*/ f52 f38 1"/>
              <a:gd name="f55" fmla="+- f42 0 f53"/>
              <a:gd name="f56" fmla="+- f42 f53 0"/>
              <a:gd name="f57" fmla="+- f41 0 f54"/>
              <a:gd name="f58" fmla="+- f41 f54 0"/>
              <a:gd name="f59" fmla="*/ f55 f27 1"/>
              <a:gd name="f60" fmla="*/ f57 f27 1"/>
              <a:gd name="f61" fmla="*/ f56 f27 1"/>
              <a:gd name="f62" fmla="*/ f58 f2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6">
                <a:pos x="f59" y="f60"/>
              </a:cxn>
              <a:cxn ang="f26">
                <a:pos x="f59" y="f62"/>
              </a:cxn>
              <a:cxn ang="f26">
                <a:pos x="f61" y="f62"/>
              </a:cxn>
              <a:cxn ang="f26">
                <a:pos x="f61" y="f60"/>
              </a:cxn>
            </a:cxnLst>
            <a:rect l="f59" t="f60" r="f61" b="f62"/>
            <a:pathLst>
              <a:path>
                <a:moveTo>
                  <a:pt x="f34" y="f48"/>
                </a:moveTo>
                <a:arcTo wR="f44" hR="f45" stAng="f1" swAng="f0"/>
                <a:close/>
              </a:path>
            </a:pathLst>
          </a:custGeom>
          <a:solidFill>
            <a:srgbClr val="FFFFFF"/>
          </a:solidFill>
          <a:ln w="50760">
            <a:solidFill>
              <a:srgbClr val="7B9899"/>
            </a:solidFill>
            <a:prstDash val="solid"/>
          </a:ln>
        </p:spPr>
        <p:txBody>
          <a:bodyPr vert="horz" wrap="square" lIns="100800" tIns="50400" rIns="100800" bIns="504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9" name="Zástupný symbol pro číslo snímku 8"/>
          <p:cNvSpPr txBox="1">
            <a:spLocks noGrp="1"/>
          </p:cNvSpPr>
          <p:nvPr>
            <p:ph type="sldNum" sz="quarter" idx="8"/>
          </p:nvPr>
        </p:nvSpPr>
        <p:spPr>
          <a:xfrm>
            <a:off x="4788360" y="1149120"/>
            <a:ext cx="503999" cy="486360"/>
          </a:xfrm>
        </p:spPr>
        <p:txBody>
          <a:bodyPr/>
          <a:lstStyle>
            <a:lvl1pPr>
              <a:defRPr/>
            </a:lvl1pPr>
          </a:lstStyle>
          <a:p>
            <a:pPr lvl="0"/>
            <a:fld id="{305333CD-0D1F-4CF8-B38B-71CC126BEFDB}" type="slidenum">
              <a:t>‹#›</a:t>
            </a:fld>
            <a:endParaRPr lang="cs-CZ"/>
          </a:p>
        </p:txBody>
      </p:sp>
      <p:sp>
        <p:nvSpPr>
          <p:cNvPr id="20" name="Nadpis 22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</p:spTree>
    <p:extLst>
      <p:ext uri="{BB962C8B-B14F-4D97-AF65-F5344CB8AC3E}">
        <p14:creationId xmlns:p14="http://schemas.microsoft.com/office/powerpoint/2010/main" val="1024859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4" name="Zástupný symbol pro zápatí 3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5" name="Zástupný symbol pro číslo snímku 4"/>
          <p:cNvSpPr txBox="1">
            <a:spLocks noGrp="1"/>
          </p:cNvSpPr>
          <p:nvPr>
            <p:ph type="sldNum" sz="quarter" idx="8"/>
          </p:nvPr>
        </p:nvSpPr>
        <p:spPr>
          <a:xfrm>
            <a:off x="4788360" y="1141920"/>
            <a:ext cx="503999" cy="486360"/>
          </a:xfrm>
        </p:spPr>
        <p:txBody>
          <a:bodyPr/>
          <a:lstStyle>
            <a:lvl1pPr>
              <a:defRPr/>
            </a:lvl1pPr>
          </a:lstStyle>
          <a:p>
            <a:pPr lvl="0"/>
            <a:fld id="{E4177F2D-F9D0-4964-A3E4-A51473A6EF74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5062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6"/>
          <p:cNvSpPr/>
          <p:nvPr/>
        </p:nvSpPr>
        <p:spPr>
          <a:xfrm>
            <a:off x="0" y="7391520"/>
            <a:ext cx="10080720" cy="168120"/>
          </a:xfrm>
          <a:prstGeom prst="rect">
            <a:avLst/>
          </a:prstGeom>
          <a:solidFill>
            <a:srgbClr val="FFFFFF"/>
          </a:solidFill>
          <a:ln>
            <a:noFill/>
            <a:prstDash val="solid"/>
          </a:ln>
        </p:spPr>
        <p:txBody>
          <a:bodyPr vert="horz" wrap="none" lIns="100800" tIns="50400" rIns="100800" bIns="504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3" name="Obdélník 7"/>
          <p:cNvSpPr/>
          <p:nvPr/>
        </p:nvSpPr>
        <p:spPr>
          <a:xfrm>
            <a:off x="0" y="0"/>
            <a:ext cx="10080720" cy="171360"/>
          </a:xfrm>
          <a:prstGeom prst="rect">
            <a:avLst/>
          </a:prstGeom>
          <a:solidFill>
            <a:srgbClr val="FFFFFF"/>
          </a:solidFill>
          <a:ln>
            <a:noFill/>
            <a:prstDash val="solid"/>
          </a:ln>
        </p:spPr>
        <p:txBody>
          <a:bodyPr vert="horz" wrap="none" lIns="100800" tIns="50400" rIns="100800" bIns="504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4" name="Obdélník 9"/>
          <p:cNvSpPr/>
          <p:nvPr/>
        </p:nvSpPr>
        <p:spPr>
          <a:xfrm>
            <a:off x="9912600" y="0"/>
            <a:ext cx="168120" cy="7559640"/>
          </a:xfrm>
          <a:prstGeom prst="rect">
            <a:avLst/>
          </a:prstGeom>
          <a:solidFill>
            <a:srgbClr val="FFFFFF"/>
          </a:solidFill>
          <a:ln>
            <a:noFill/>
            <a:prstDash val="solid"/>
          </a:ln>
        </p:spPr>
        <p:txBody>
          <a:bodyPr vert="horz" wrap="none" lIns="100800" tIns="50400" rIns="100800" bIns="504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5" name="Obdélník 8"/>
          <p:cNvSpPr/>
          <p:nvPr/>
        </p:nvSpPr>
        <p:spPr>
          <a:xfrm>
            <a:off x="0" y="0"/>
            <a:ext cx="168120" cy="7559640"/>
          </a:xfrm>
          <a:prstGeom prst="rect">
            <a:avLst/>
          </a:prstGeom>
          <a:solidFill>
            <a:srgbClr val="FFFFFF"/>
          </a:solidFill>
          <a:ln>
            <a:noFill/>
            <a:prstDash val="solid"/>
          </a:ln>
        </p:spPr>
        <p:txBody>
          <a:bodyPr vert="horz" wrap="none" lIns="100800" tIns="50400" rIns="100800" bIns="504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6" name="Obdélník 4"/>
          <p:cNvSpPr/>
          <p:nvPr/>
        </p:nvSpPr>
        <p:spPr>
          <a:xfrm>
            <a:off x="161280" y="7045560"/>
            <a:ext cx="9738000" cy="341280"/>
          </a:xfrm>
          <a:prstGeom prst="rect">
            <a:avLst/>
          </a:prstGeom>
          <a:solidFill>
            <a:srgbClr val="8CADAE"/>
          </a:solidFill>
          <a:ln>
            <a:noFill/>
            <a:prstDash val="solid"/>
          </a:ln>
        </p:spPr>
        <p:txBody>
          <a:bodyPr vert="horz" wrap="none" lIns="100800" tIns="50400" rIns="100800" bIns="504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7" name="Obdélník 5"/>
          <p:cNvSpPr/>
          <p:nvPr/>
        </p:nvSpPr>
        <p:spPr>
          <a:xfrm>
            <a:off x="168120" y="174600"/>
            <a:ext cx="9738000" cy="7216920"/>
          </a:xfrm>
          <a:prstGeom prst="rect">
            <a:avLst/>
          </a:prstGeom>
          <a:noFill/>
          <a:ln w="9360">
            <a:solidFill>
              <a:srgbClr val="7B9899"/>
            </a:solidFill>
            <a:prstDash val="solid"/>
            <a:miter/>
          </a:ln>
        </p:spPr>
        <p:txBody>
          <a:bodyPr vert="horz" wrap="none" lIns="100800" tIns="50400" rIns="100800" bIns="504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8" name="Zástupný symbol pro datum 1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9" name="Zástupný symbol pro zápatí 2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10" name="Zástupný symbol pro číslo snímku 3"/>
          <p:cNvSpPr txBox="1">
            <a:spLocks noGrp="1"/>
          </p:cNvSpPr>
          <p:nvPr>
            <p:ph type="sldNum" sz="quarter" idx="8"/>
          </p:nvPr>
        </p:nvSpPr>
        <p:spPr>
          <a:xfrm>
            <a:off x="4704120" y="6971760"/>
            <a:ext cx="672120" cy="48636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lvl="0"/>
            <a:fld id="{658B3731-8111-4BA5-B673-3C6EBB2ADFD8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6060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8"/>
          <p:cNvSpPr/>
          <p:nvPr/>
        </p:nvSpPr>
        <p:spPr>
          <a:xfrm>
            <a:off x="168120" y="168120"/>
            <a:ext cx="9738000" cy="335880"/>
          </a:xfrm>
          <a:prstGeom prst="rect">
            <a:avLst/>
          </a:prstGeom>
          <a:solidFill>
            <a:srgbClr val="8CADAE"/>
          </a:solidFill>
          <a:ln>
            <a:noFill/>
            <a:prstDash val="solid"/>
          </a:ln>
        </p:spPr>
        <p:txBody>
          <a:bodyPr vert="horz" wrap="none" lIns="100800" tIns="50400" rIns="100800" bIns="504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3" name="Obdélník 14"/>
          <p:cNvSpPr/>
          <p:nvPr/>
        </p:nvSpPr>
        <p:spPr>
          <a:xfrm>
            <a:off x="0" y="7391520"/>
            <a:ext cx="10080720" cy="168120"/>
          </a:xfrm>
          <a:prstGeom prst="rect">
            <a:avLst/>
          </a:prstGeom>
          <a:solidFill>
            <a:srgbClr val="FFFFFF"/>
          </a:solidFill>
          <a:ln>
            <a:noFill/>
            <a:prstDash val="solid"/>
          </a:ln>
        </p:spPr>
        <p:txBody>
          <a:bodyPr vert="horz" wrap="none" lIns="100800" tIns="50400" rIns="100800" bIns="504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4" name="Obdélník 17"/>
          <p:cNvSpPr/>
          <p:nvPr/>
        </p:nvSpPr>
        <p:spPr>
          <a:xfrm>
            <a:off x="9912600" y="0"/>
            <a:ext cx="168120" cy="7559640"/>
          </a:xfrm>
          <a:prstGeom prst="rect">
            <a:avLst/>
          </a:prstGeom>
          <a:solidFill>
            <a:srgbClr val="FFFFFF"/>
          </a:solidFill>
          <a:ln>
            <a:noFill/>
            <a:prstDash val="solid"/>
          </a:ln>
        </p:spPr>
        <p:txBody>
          <a:bodyPr vert="horz" wrap="none" lIns="100800" tIns="50400" rIns="100800" bIns="504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5" name="Obdélník 15"/>
          <p:cNvSpPr/>
          <p:nvPr/>
        </p:nvSpPr>
        <p:spPr>
          <a:xfrm>
            <a:off x="0" y="0"/>
            <a:ext cx="10080720" cy="131040"/>
          </a:xfrm>
          <a:prstGeom prst="rect">
            <a:avLst/>
          </a:prstGeom>
          <a:solidFill>
            <a:srgbClr val="FFFFFF"/>
          </a:solidFill>
          <a:ln>
            <a:noFill/>
            <a:prstDash val="solid"/>
          </a:ln>
        </p:spPr>
        <p:txBody>
          <a:bodyPr vert="horz" wrap="none" lIns="100800" tIns="50400" rIns="100800" bIns="504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6" name="Obdélník 16"/>
          <p:cNvSpPr/>
          <p:nvPr/>
        </p:nvSpPr>
        <p:spPr>
          <a:xfrm>
            <a:off x="0" y="0"/>
            <a:ext cx="168120" cy="7559640"/>
          </a:xfrm>
          <a:prstGeom prst="rect">
            <a:avLst/>
          </a:prstGeom>
          <a:solidFill>
            <a:srgbClr val="FFFFFF"/>
          </a:solidFill>
          <a:ln>
            <a:noFill/>
            <a:prstDash val="solid"/>
          </a:ln>
        </p:spPr>
        <p:txBody>
          <a:bodyPr vert="horz" wrap="none" lIns="100800" tIns="50400" rIns="100800" bIns="504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7" name="Obdélník 12"/>
          <p:cNvSpPr/>
          <p:nvPr/>
        </p:nvSpPr>
        <p:spPr>
          <a:xfrm>
            <a:off x="168120" y="672120"/>
            <a:ext cx="3024360" cy="6467759"/>
          </a:xfrm>
          <a:prstGeom prst="rect">
            <a:avLst/>
          </a:prstGeom>
          <a:solidFill>
            <a:srgbClr val="D16349"/>
          </a:solidFill>
          <a:ln>
            <a:noFill/>
            <a:prstDash val="solid"/>
          </a:ln>
        </p:spPr>
        <p:txBody>
          <a:bodyPr vert="horz" wrap="square" lIns="100800" tIns="50400" rIns="100800" bIns="504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8" name="Nadpis 1"/>
          <p:cNvSpPr txBox="1">
            <a:spLocks noGrp="1"/>
          </p:cNvSpPr>
          <p:nvPr>
            <p:ph type="title"/>
          </p:nvPr>
        </p:nvSpPr>
        <p:spPr>
          <a:xfrm>
            <a:off x="420120" y="1007999"/>
            <a:ext cx="2604240" cy="1091880"/>
          </a:xfrm>
        </p:spPr>
        <p:txBody>
          <a:bodyPr anchorCtr="0"/>
          <a:lstStyle>
            <a:lvl1pPr algn="l">
              <a:defRPr sz="24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9" name="Zástupný symbol pro text 2"/>
          <p:cNvSpPr txBox="1">
            <a:spLocks noGrp="1"/>
          </p:cNvSpPr>
          <p:nvPr>
            <p:ph type="body" idx="2"/>
          </p:nvPr>
        </p:nvSpPr>
        <p:spPr>
          <a:xfrm>
            <a:off x="420120" y="2183760"/>
            <a:ext cx="2604240" cy="456912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100"/>
              </a:spcAft>
              <a:buNone/>
              <a:defRPr sz="1800">
                <a:solidFill>
                  <a:srgbClr val="FFFFFF"/>
                </a:solidFill>
              </a:defRPr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10" name="Obdélník 7"/>
          <p:cNvSpPr/>
          <p:nvPr/>
        </p:nvSpPr>
        <p:spPr>
          <a:xfrm>
            <a:off x="168120" y="168120"/>
            <a:ext cx="9738000" cy="7216920"/>
          </a:xfrm>
          <a:prstGeom prst="rect">
            <a:avLst/>
          </a:prstGeom>
          <a:noFill/>
          <a:ln w="9360">
            <a:solidFill>
              <a:srgbClr val="7B9899"/>
            </a:solidFill>
            <a:prstDash val="solid"/>
            <a:miter/>
          </a:ln>
        </p:spPr>
        <p:txBody>
          <a:bodyPr vert="horz" wrap="none" lIns="100800" tIns="50400" rIns="100800" bIns="504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1" name="Přímá spojnice 8"/>
          <p:cNvSpPr/>
          <p:nvPr/>
        </p:nvSpPr>
        <p:spPr>
          <a:xfrm>
            <a:off x="168120" y="587880"/>
            <a:ext cx="9738000" cy="36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0"/>
              <a:gd name="f8" fmla="abs f3"/>
              <a:gd name="f9" fmla="abs f4"/>
              <a:gd name="f10" fmla="abs f5"/>
              <a:gd name="f11" fmla="val f6"/>
              <a:gd name="f12" fmla="*/ f7 f0 1"/>
              <a:gd name="f13" fmla="?: f8 f3 1"/>
              <a:gd name="f14" fmla="?: f9 f4 1"/>
              <a:gd name="f15" fmla="?: f10 f5 1"/>
              <a:gd name="f16" fmla="*/ f12 1 f2"/>
              <a:gd name="f17" fmla="*/ f13 1 21600"/>
              <a:gd name="f18" fmla="*/ f14 1 21600"/>
              <a:gd name="f19" fmla="*/ 21600 f13 1"/>
              <a:gd name="f20" fmla="*/ 21600 f14 1"/>
              <a:gd name="f21" fmla="+- f16 0 f1"/>
              <a:gd name="f22" fmla="min f18 f17"/>
              <a:gd name="f23" fmla="*/ f19 1 f15"/>
              <a:gd name="f24" fmla="*/ f20 1 f15"/>
              <a:gd name="f25" fmla="val f23"/>
              <a:gd name="f26" fmla="val f24"/>
              <a:gd name="f27" fmla="*/ f6 f22 1"/>
              <a:gd name="f28" fmla="*/ f23 f22 1"/>
              <a:gd name="f29" fmla="*/ f24 f22 1"/>
              <a:gd name="f30" fmla="*/ f11 f22 1"/>
              <a:gd name="f31" fmla="*/ f25 f22 1"/>
              <a:gd name="f32" fmla="*/ f26 f2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1">
                <a:pos x="f30" y="f30"/>
              </a:cxn>
              <a:cxn ang="f21">
                <a:pos x="f31" y="f32"/>
              </a:cxn>
            </a:cxnLst>
            <a:rect l="f27" t="f27" r="f28" b="f29"/>
            <a:pathLst>
              <a:path>
                <a:moveTo>
                  <a:pt x="f30" y="f30"/>
                </a:moveTo>
                <a:lnTo>
                  <a:pt x="f31" y="f32"/>
                </a:lnTo>
              </a:path>
            </a:pathLst>
          </a:custGeom>
          <a:noFill/>
          <a:ln w="11520">
            <a:solidFill>
              <a:srgbClr val="7B9899"/>
            </a:solidFill>
            <a:custDash>
              <a:ds d="81250" sp="81250"/>
            </a:custDash>
            <a:round/>
          </a:ln>
        </p:spPr>
        <p:txBody>
          <a:bodyPr vert="horz" wrap="none" lIns="100800" tIns="50400" rIns="100800" bIns="504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2" name="Zástupný symbol pro obsah 19"/>
          <p:cNvSpPr txBox="1">
            <a:spLocks noGrp="1"/>
          </p:cNvSpPr>
          <p:nvPr>
            <p:ph type="title" idx="4294967295"/>
          </p:nvPr>
        </p:nvSpPr>
        <p:spPr>
          <a:xfrm>
            <a:off x="3444120" y="756000"/>
            <a:ext cx="6216479" cy="5963760"/>
          </a:xfrm>
        </p:spPr>
        <p:txBody>
          <a:bodyPr anchor="t" anchorCtr="0"/>
          <a:lstStyle>
            <a:lvl1pPr marL="302400" indent="-302400" algn="l">
              <a:spcBef>
                <a:spcPts val="700"/>
              </a:spcBef>
              <a:buClr>
                <a:srgbClr val="D16349"/>
              </a:buClr>
              <a:buSzPct val="85000"/>
              <a:buFont typeface="Wingdings 2"/>
              <a:buChar char=""/>
              <a:defRPr sz="3000">
                <a:solidFill>
                  <a:srgbClr val="000000"/>
                </a:solidFill>
              </a:defRPr>
            </a:lvl1pPr>
          </a:lstStyle>
          <a:p>
            <a:pPr lvl="0"/>
            <a:r>
              <a:rPr lang="cs-CZ"/>
              <a:t>Kliknutím lze upravit styly předlohy textu.</a:t>
            </a:r>
            <a:br>
              <a:rPr lang="cs-CZ"/>
            </a:br>
            <a:r>
              <a:rPr lang="cs-CZ"/>
              <a:t>Druhá úroveň</a:t>
            </a:r>
            <a:br>
              <a:rPr lang="cs-CZ"/>
            </a:br>
            <a:r>
              <a:rPr lang="cs-CZ"/>
              <a:t>Třetí úroveň</a:t>
            </a:r>
            <a:br>
              <a:rPr lang="cs-CZ"/>
            </a:br>
            <a:r>
              <a:rPr lang="cs-CZ"/>
              <a:t>Čtvrtá úroveň</a:t>
            </a:r>
            <a:br>
              <a:rPr lang="cs-CZ"/>
            </a:br>
            <a:r>
              <a:rPr lang="cs-CZ"/>
              <a:t>Pátá úroveň</a:t>
            </a:r>
          </a:p>
        </p:txBody>
      </p:sp>
      <p:sp>
        <p:nvSpPr>
          <p:cNvPr id="13" name="Ovál 9"/>
          <p:cNvSpPr/>
          <p:nvPr/>
        </p:nvSpPr>
        <p:spPr>
          <a:xfrm>
            <a:off x="1428120" y="252000"/>
            <a:ext cx="672120" cy="672120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0"/>
              <a:gd name="f10" fmla="abs f4"/>
              <a:gd name="f11" fmla="abs f5"/>
              <a:gd name="f12" fmla="abs f6"/>
              <a:gd name="f13" fmla="val f7"/>
              <a:gd name="f14" fmla="+- 2700000 f2 0"/>
              <a:gd name="f15" fmla="*/ f9 f1 1"/>
              <a:gd name="f16" fmla="?: f10 f4 1"/>
              <a:gd name="f17" fmla="?: f11 f5 1"/>
              <a:gd name="f18" fmla="?: f12 f6 1"/>
              <a:gd name="f19" fmla="*/ f14 f8 1"/>
              <a:gd name="f20" fmla="*/ f15 1 f3"/>
              <a:gd name="f21" fmla="*/ f16 1 21600"/>
              <a:gd name="f22" fmla="*/ f17 1 21600"/>
              <a:gd name="f23" fmla="*/ 21600 f16 1"/>
              <a:gd name="f24" fmla="*/ 21600 f17 1"/>
              <a:gd name="f25" fmla="*/ f19 1 f1"/>
              <a:gd name="f26" fmla="+- f20 0 f2"/>
              <a:gd name="f27" fmla="min f22 f21"/>
              <a:gd name="f28" fmla="*/ f23 1 f18"/>
              <a:gd name="f29" fmla="*/ f24 1 f18"/>
              <a:gd name="f30" fmla="+- 0 0 f25"/>
              <a:gd name="f31" fmla="val f28"/>
              <a:gd name="f32" fmla="val f29"/>
              <a:gd name="f33" fmla="+- 0 0 f30"/>
              <a:gd name="f34" fmla="*/ f13 f27 1"/>
              <a:gd name="f35" fmla="+- f32 0 f13"/>
              <a:gd name="f36" fmla="+- f31 0 f13"/>
              <a:gd name="f37" fmla="*/ f33 f1 1"/>
              <a:gd name="f38" fmla="*/ f35 1 2"/>
              <a:gd name="f39" fmla="*/ f36 1 2"/>
              <a:gd name="f40" fmla="*/ f37 1 f8"/>
              <a:gd name="f41" fmla="+- f13 f38 0"/>
              <a:gd name="f42" fmla="+- f13 f39 0"/>
              <a:gd name="f43" fmla="+- f40 0 f2"/>
              <a:gd name="f44" fmla="*/ f39 f27 1"/>
              <a:gd name="f45" fmla="*/ f38 f27 1"/>
              <a:gd name="f46" fmla="cos 1 f43"/>
              <a:gd name="f47" fmla="sin 1 f43"/>
              <a:gd name="f48" fmla="*/ f41 f27 1"/>
              <a:gd name="f49" fmla="+- 0 0 f46"/>
              <a:gd name="f50" fmla="+- 0 0 f47"/>
              <a:gd name="f51" fmla="+- 0 0 f49"/>
              <a:gd name="f52" fmla="+- 0 0 f50"/>
              <a:gd name="f53" fmla="*/ f51 f39 1"/>
              <a:gd name="f54" fmla="*/ f52 f38 1"/>
              <a:gd name="f55" fmla="+- f42 0 f53"/>
              <a:gd name="f56" fmla="+- f42 f53 0"/>
              <a:gd name="f57" fmla="+- f41 0 f54"/>
              <a:gd name="f58" fmla="+- f41 f54 0"/>
              <a:gd name="f59" fmla="*/ f55 f27 1"/>
              <a:gd name="f60" fmla="*/ f57 f27 1"/>
              <a:gd name="f61" fmla="*/ f56 f27 1"/>
              <a:gd name="f62" fmla="*/ f58 f2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6">
                <a:pos x="f59" y="f60"/>
              </a:cxn>
              <a:cxn ang="f26">
                <a:pos x="f59" y="f62"/>
              </a:cxn>
              <a:cxn ang="f26">
                <a:pos x="f61" y="f62"/>
              </a:cxn>
              <a:cxn ang="f26">
                <a:pos x="f61" y="f60"/>
              </a:cxn>
            </a:cxnLst>
            <a:rect l="f59" t="f60" r="f61" b="f62"/>
            <a:pathLst>
              <a:path>
                <a:moveTo>
                  <a:pt x="f34" y="f48"/>
                </a:moveTo>
                <a:arcTo wR="f44" hR="f45" stAng="f1" swAng="f0"/>
                <a:close/>
              </a:path>
            </a:pathLst>
          </a:custGeom>
          <a:solidFill>
            <a:srgbClr val="FFFFFF"/>
          </a:solidFill>
          <a:ln>
            <a:noFill/>
            <a:prstDash val="solid"/>
          </a:ln>
        </p:spPr>
        <p:txBody>
          <a:bodyPr vert="horz" wrap="square" lIns="100800" tIns="50400" rIns="100800" bIns="504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4" name="Ovál 10"/>
          <p:cNvSpPr/>
          <p:nvPr/>
        </p:nvSpPr>
        <p:spPr>
          <a:xfrm>
            <a:off x="1532160" y="356040"/>
            <a:ext cx="463680" cy="463680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0"/>
              <a:gd name="f10" fmla="abs f4"/>
              <a:gd name="f11" fmla="abs f5"/>
              <a:gd name="f12" fmla="abs f6"/>
              <a:gd name="f13" fmla="val f7"/>
              <a:gd name="f14" fmla="+- 2700000 f2 0"/>
              <a:gd name="f15" fmla="*/ f9 f1 1"/>
              <a:gd name="f16" fmla="?: f10 f4 1"/>
              <a:gd name="f17" fmla="?: f11 f5 1"/>
              <a:gd name="f18" fmla="?: f12 f6 1"/>
              <a:gd name="f19" fmla="*/ f14 f8 1"/>
              <a:gd name="f20" fmla="*/ f15 1 f3"/>
              <a:gd name="f21" fmla="*/ f16 1 21600"/>
              <a:gd name="f22" fmla="*/ f17 1 21600"/>
              <a:gd name="f23" fmla="*/ 21600 f16 1"/>
              <a:gd name="f24" fmla="*/ 21600 f17 1"/>
              <a:gd name="f25" fmla="*/ f19 1 f1"/>
              <a:gd name="f26" fmla="+- f20 0 f2"/>
              <a:gd name="f27" fmla="min f22 f21"/>
              <a:gd name="f28" fmla="*/ f23 1 f18"/>
              <a:gd name="f29" fmla="*/ f24 1 f18"/>
              <a:gd name="f30" fmla="+- 0 0 f25"/>
              <a:gd name="f31" fmla="val f28"/>
              <a:gd name="f32" fmla="val f29"/>
              <a:gd name="f33" fmla="+- 0 0 f30"/>
              <a:gd name="f34" fmla="*/ f13 f27 1"/>
              <a:gd name="f35" fmla="+- f32 0 f13"/>
              <a:gd name="f36" fmla="+- f31 0 f13"/>
              <a:gd name="f37" fmla="*/ f33 f1 1"/>
              <a:gd name="f38" fmla="*/ f35 1 2"/>
              <a:gd name="f39" fmla="*/ f36 1 2"/>
              <a:gd name="f40" fmla="*/ f37 1 f8"/>
              <a:gd name="f41" fmla="+- f13 f38 0"/>
              <a:gd name="f42" fmla="+- f13 f39 0"/>
              <a:gd name="f43" fmla="+- f40 0 f2"/>
              <a:gd name="f44" fmla="*/ f39 f27 1"/>
              <a:gd name="f45" fmla="*/ f38 f27 1"/>
              <a:gd name="f46" fmla="cos 1 f43"/>
              <a:gd name="f47" fmla="sin 1 f43"/>
              <a:gd name="f48" fmla="*/ f41 f27 1"/>
              <a:gd name="f49" fmla="+- 0 0 f46"/>
              <a:gd name="f50" fmla="+- 0 0 f47"/>
              <a:gd name="f51" fmla="+- 0 0 f49"/>
              <a:gd name="f52" fmla="+- 0 0 f50"/>
              <a:gd name="f53" fmla="*/ f51 f39 1"/>
              <a:gd name="f54" fmla="*/ f52 f38 1"/>
              <a:gd name="f55" fmla="+- f42 0 f53"/>
              <a:gd name="f56" fmla="+- f42 f53 0"/>
              <a:gd name="f57" fmla="+- f41 0 f54"/>
              <a:gd name="f58" fmla="+- f41 f54 0"/>
              <a:gd name="f59" fmla="*/ f55 f27 1"/>
              <a:gd name="f60" fmla="*/ f57 f27 1"/>
              <a:gd name="f61" fmla="*/ f56 f27 1"/>
              <a:gd name="f62" fmla="*/ f58 f2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6">
                <a:pos x="f59" y="f60"/>
              </a:cxn>
              <a:cxn ang="f26">
                <a:pos x="f59" y="f62"/>
              </a:cxn>
              <a:cxn ang="f26">
                <a:pos x="f61" y="f62"/>
              </a:cxn>
              <a:cxn ang="f26">
                <a:pos x="f61" y="f60"/>
              </a:cxn>
            </a:cxnLst>
            <a:rect l="f59" t="f60" r="f61" b="f62"/>
            <a:pathLst>
              <a:path>
                <a:moveTo>
                  <a:pt x="f34" y="f48"/>
                </a:moveTo>
                <a:arcTo wR="f44" hR="f45" stAng="f1" swAng="f0"/>
                <a:close/>
              </a:path>
            </a:pathLst>
          </a:custGeom>
          <a:solidFill>
            <a:srgbClr val="FFFFFF"/>
          </a:solidFill>
          <a:ln w="50760">
            <a:solidFill>
              <a:srgbClr val="7B9899"/>
            </a:solidFill>
            <a:prstDash val="solid"/>
          </a:ln>
        </p:spPr>
        <p:txBody>
          <a:bodyPr vert="horz" wrap="square" lIns="100800" tIns="50400" rIns="100800" bIns="504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5" name="Zástupný symbol pro číslo snímku 6"/>
          <p:cNvSpPr txBox="1">
            <a:spLocks noGrp="1"/>
          </p:cNvSpPr>
          <p:nvPr>
            <p:ph type="sldNum" sz="quarter" idx="8"/>
          </p:nvPr>
        </p:nvSpPr>
        <p:spPr>
          <a:xfrm>
            <a:off x="1512000" y="344880"/>
            <a:ext cx="503999" cy="486360"/>
          </a:xfrm>
        </p:spPr>
        <p:txBody>
          <a:bodyPr/>
          <a:lstStyle>
            <a:lvl1pPr>
              <a:defRPr/>
            </a:lvl1pPr>
          </a:lstStyle>
          <a:p>
            <a:pPr lvl="0"/>
            <a:fld id="{616A973B-43DD-4425-AF28-939E6E320933}" type="slidenum">
              <a:t>‹#›</a:t>
            </a:fld>
            <a:endParaRPr lang="cs-CZ"/>
          </a:p>
        </p:txBody>
      </p:sp>
      <p:sp>
        <p:nvSpPr>
          <p:cNvPr id="16" name="Obdélník 20"/>
          <p:cNvSpPr/>
          <p:nvPr/>
        </p:nvSpPr>
        <p:spPr>
          <a:xfrm>
            <a:off x="164520" y="7041960"/>
            <a:ext cx="9738000" cy="341280"/>
          </a:xfrm>
          <a:prstGeom prst="rect">
            <a:avLst/>
          </a:prstGeom>
          <a:solidFill>
            <a:srgbClr val="8CADAE"/>
          </a:solidFill>
          <a:ln>
            <a:noFill/>
            <a:prstDash val="solid"/>
          </a:ln>
        </p:spPr>
        <p:txBody>
          <a:bodyPr vert="horz" wrap="none" lIns="100800" tIns="50400" rIns="100800" bIns="504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7" name="Zástupný symbol pro datum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18" name="Zástupný symbol pro zápatí 5"/>
          <p:cNvSpPr txBox="1">
            <a:spLocks noGrp="1"/>
          </p:cNvSpPr>
          <p:nvPr>
            <p:ph type="ftr" sz="quarter" idx="9"/>
          </p:nvPr>
        </p:nvSpPr>
        <p:spPr>
          <a:xfrm>
            <a:off x="332640" y="7066800"/>
            <a:ext cx="3729960" cy="403200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3480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římá spojnice 20"/>
          <p:cNvSpPr/>
          <p:nvPr/>
        </p:nvSpPr>
        <p:spPr>
          <a:xfrm>
            <a:off x="168120" y="587880"/>
            <a:ext cx="9738000" cy="36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0"/>
              <a:gd name="f8" fmla="abs f3"/>
              <a:gd name="f9" fmla="abs f4"/>
              <a:gd name="f10" fmla="abs f5"/>
              <a:gd name="f11" fmla="val f6"/>
              <a:gd name="f12" fmla="*/ f7 f0 1"/>
              <a:gd name="f13" fmla="?: f8 f3 1"/>
              <a:gd name="f14" fmla="?: f9 f4 1"/>
              <a:gd name="f15" fmla="?: f10 f5 1"/>
              <a:gd name="f16" fmla="*/ f12 1 f2"/>
              <a:gd name="f17" fmla="*/ f13 1 21600"/>
              <a:gd name="f18" fmla="*/ f14 1 21600"/>
              <a:gd name="f19" fmla="*/ 21600 f13 1"/>
              <a:gd name="f20" fmla="*/ 21600 f14 1"/>
              <a:gd name="f21" fmla="+- f16 0 f1"/>
              <a:gd name="f22" fmla="min f18 f17"/>
              <a:gd name="f23" fmla="*/ f19 1 f15"/>
              <a:gd name="f24" fmla="*/ f20 1 f15"/>
              <a:gd name="f25" fmla="val f23"/>
              <a:gd name="f26" fmla="val f24"/>
              <a:gd name="f27" fmla="*/ f6 f22 1"/>
              <a:gd name="f28" fmla="*/ f23 f22 1"/>
              <a:gd name="f29" fmla="*/ f24 f22 1"/>
              <a:gd name="f30" fmla="*/ f11 f22 1"/>
              <a:gd name="f31" fmla="*/ f25 f22 1"/>
              <a:gd name="f32" fmla="*/ f26 f2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1">
                <a:pos x="f30" y="f30"/>
              </a:cxn>
              <a:cxn ang="f21">
                <a:pos x="f31" y="f32"/>
              </a:cxn>
            </a:cxnLst>
            <a:rect l="f27" t="f27" r="f28" b="f29"/>
            <a:pathLst>
              <a:path>
                <a:moveTo>
                  <a:pt x="f30" y="f30"/>
                </a:moveTo>
                <a:lnTo>
                  <a:pt x="f31" y="f32"/>
                </a:lnTo>
              </a:path>
            </a:pathLst>
          </a:custGeom>
          <a:noFill/>
          <a:ln w="11520">
            <a:solidFill>
              <a:srgbClr val="7B9899"/>
            </a:solidFill>
            <a:custDash>
              <a:ds d="81250" sp="81250"/>
            </a:custDash>
            <a:round/>
          </a:ln>
        </p:spPr>
        <p:txBody>
          <a:bodyPr vert="horz" wrap="none" lIns="100800" tIns="50400" rIns="100800" bIns="504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3" name="Obdélník 18"/>
          <p:cNvSpPr/>
          <p:nvPr/>
        </p:nvSpPr>
        <p:spPr>
          <a:xfrm>
            <a:off x="0" y="7391520"/>
            <a:ext cx="10080720" cy="168120"/>
          </a:xfrm>
          <a:prstGeom prst="rect">
            <a:avLst/>
          </a:prstGeom>
          <a:solidFill>
            <a:srgbClr val="FFFFFF"/>
          </a:solidFill>
          <a:ln>
            <a:noFill/>
            <a:prstDash val="solid"/>
          </a:ln>
        </p:spPr>
        <p:txBody>
          <a:bodyPr vert="horz" wrap="none" lIns="100800" tIns="50400" rIns="100800" bIns="504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4" name="Obdélník 15"/>
          <p:cNvSpPr/>
          <p:nvPr/>
        </p:nvSpPr>
        <p:spPr>
          <a:xfrm>
            <a:off x="9912600" y="0"/>
            <a:ext cx="168120" cy="7559640"/>
          </a:xfrm>
          <a:prstGeom prst="rect">
            <a:avLst/>
          </a:prstGeom>
          <a:solidFill>
            <a:srgbClr val="FFFFFF"/>
          </a:solidFill>
          <a:ln>
            <a:noFill/>
            <a:prstDash val="solid"/>
          </a:ln>
        </p:spPr>
        <p:txBody>
          <a:bodyPr vert="horz" wrap="none" lIns="100800" tIns="50400" rIns="100800" bIns="504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5" name="Obdélník 16"/>
          <p:cNvSpPr/>
          <p:nvPr/>
        </p:nvSpPr>
        <p:spPr>
          <a:xfrm>
            <a:off x="0" y="0"/>
            <a:ext cx="10080720" cy="168120"/>
          </a:xfrm>
          <a:prstGeom prst="rect">
            <a:avLst/>
          </a:prstGeom>
          <a:solidFill>
            <a:srgbClr val="FFFFFF"/>
          </a:solidFill>
          <a:ln>
            <a:noFill/>
            <a:prstDash val="solid"/>
          </a:ln>
        </p:spPr>
        <p:txBody>
          <a:bodyPr vert="horz" wrap="none" lIns="100800" tIns="50400" rIns="100800" bIns="504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6" name="Obdélník 17"/>
          <p:cNvSpPr/>
          <p:nvPr/>
        </p:nvSpPr>
        <p:spPr>
          <a:xfrm>
            <a:off x="0" y="0"/>
            <a:ext cx="168120" cy="7559640"/>
          </a:xfrm>
          <a:prstGeom prst="rect">
            <a:avLst/>
          </a:prstGeom>
          <a:solidFill>
            <a:srgbClr val="FFFFFF"/>
          </a:solidFill>
          <a:ln>
            <a:noFill/>
            <a:prstDash val="solid"/>
          </a:ln>
        </p:spPr>
        <p:txBody>
          <a:bodyPr vert="horz" wrap="none" lIns="100800" tIns="50400" rIns="100800" bIns="504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7" name="Obdélník 19"/>
          <p:cNvSpPr/>
          <p:nvPr/>
        </p:nvSpPr>
        <p:spPr>
          <a:xfrm>
            <a:off x="168120" y="168120"/>
            <a:ext cx="9738000" cy="332640"/>
          </a:xfrm>
          <a:prstGeom prst="rect">
            <a:avLst/>
          </a:prstGeom>
          <a:solidFill>
            <a:srgbClr val="8CADAE"/>
          </a:solidFill>
          <a:ln>
            <a:noFill/>
            <a:prstDash val="solid"/>
          </a:ln>
        </p:spPr>
        <p:txBody>
          <a:bodyPr vert="horz" wrap="none" lIns="100800" tIns="50400" rIns="100800" bIns="504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68120" y="672120"/>
            <a:ext cx="3024360" cy="6467759"/>
          </a:xfrm>
          <a:prstGeom prst="rect">
            <a:avLst/>
          </a:prstGeom>
          <a:solidFill>
            <a:srgbClr val="D16349"/>
          </a:solidFill>
          <a:ln>
            <a:noFill/>
            <a:prstDash val="solid"/>
          </a:ln>
        </p:spPr>
        <p:txBody>
          <a:bodyPr vert="horz" wrap="square" lIns="100800" tIns="50400" rIns="100800" bIns="504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9" name="Obdélník 14"/>
          <p:cNvSpPr/>
          <p:nvPr/>
        </p:nvSpPr>
        <p:spPr>
          <a:xfrm>
            <a:off x="168120" y="171360"/>
            <a:ext cx="9738000" cy="7216920"/>
          </a:xfrm>
          <a:prstGeom prst="rect">
            <a:avLst/>
          </a:prstGeom>
          <a:noFill/>
          <a:ln w="9360">
            <a:solidFill>
              <a:srgbClr val="7B9899"/>
            </a:solidFill>
            <a:prstDash val="solid"/>
            <a:miter/>
          </a:ln>
        </p:spPr>
        <p:txBody>
          <a:bodyPr vert="horz" wrap="none" lIns="100800" tIns="50400" rIns="100800" bIns="504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0" name="Ovál 11"/>
          <p:cNvSpPr/>
          <p:nvPr/>
        </p:nvSpPr>
        <p:spPr>
          <a:xfrm>
            <a:off x="1428120" y="252000"/>
            <a:ext cx="672120" cy="672120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0"/>
              <a:gd name="f10" fmla="abs f4"/>
              <a:gd name="f11" fmla="abs f5"/>
              <a:gd name="f12" fmla="abs f6"/>
              <a:gd name="f13" fmla="val f7"/>
              <a:gd name="f14" fmla="+- 2700000 f2 0"/>
              <a:gd name="f15" fmla="*/ f9 f1 1"/>
              <a:gd name="f16" fmla="?: f10 f4 1"/>
              <a:gd name="f17" fmla="?: f11 f5 1"/>
              <a:gd name="f18" fmla="?: f12 f6 1"/>
              <a:gd name="f19" fmla="*/ f14 f8 1"/>
              <a:gd name="f20" fmla="*/ f15 1 f3"/>
              <a:gd name="f21" fmla="*/ f16 1 21600"/>
              <a:gd name="f22" fmla="*/ f17 1 21600"/>
              <a:gd name="f23" fmla="*/ 21600 f16 1"/>
              <a:gd name="f24" fmla="*/ 21600 f17 1"/>
              <a:gd name="f25" fmla="*/ f19 1 f1"/>
              <a:gd name="f26" fmla="+- f20 0 f2"/>
              <a:gd name="f27" fmla="min f22 f21"/>
              <a:gd name="f28" fmla="*/ f23 1 f18"/>
              <a:gd name="f29" fmla="*/ f24 1 f18"/>
              <a:gd name="f30" fmla="+- 0 0 f25"/>
              <a:gd name="f31" fmla="val f28"/>
              <a:gd name="f32" fmla="val f29"/>
              <a:gd name="f33" fmla="+- 0 0 f30"/>
              <a:gd name="f34" fmla="*/ f13 f27 1"/>
              <a:gd name="f35" fmla="+- f32 0 f13"/>
              <a:gd name="f36" fmla="+- f31 0 f13"/>
              <a:gd name="f37" fmla="*/ f33 f1 1"/>
              <a:gd name="f38" fmla="*/ f35 1 2"/>
              <a:gd name="f39" fmla="*/ f36 1 2"/>
              <a:gd name="f40" fmla="*/ f37 1 f8"/>
              <a:gd name="f41" fmla="+- f13 f38 0"/>
              <a:gd name="f42" fmla="+- f13 f39 0"/>
              <a:gd name="f43" fmla="+- f40 0 f2"/>
              <a:gd name="f44" fmla="*/ f39 f27 1"/>
              <a:gd name="f45" fmla="*/ f38 f27 1"/>
              <a:gd name="f46" fmla="cos 1 f43"/>
              <a:gd name="f47" fmla="sin 1 f43"/>
              <a:gd name="f48" fmla="*/ f41 f27 1"/>
              <a:gd name="f49" fmla="+- 0 0 f46"/>
              <a:gd name="f50" fmla="+- 0 0 f47"/>
              <a:gd name="f51" fmla="+- 0 0 f49"/>
              <a:gd name="f52" fmla="+- 0 0 f50"/>
              <a:gd name="f53" fmla="*/ f51 f39 1"/>
              <a:gd name="f54" fmla="*/ f52 f38 1"/>
              <a:gd name="f55" fmla="+- f42 0 f53"/>
              <a:gd name="f56" fmla="+- f42 f53 0"/>
              <a:gd name="f57" fmla="+- f41 0 f54"/>
              <a:gd name="f58" fmla="+- f41 f54 0"/>
              <a:gd name="f59" fmla="*/ f55 f27 1"/>
              <a:gd name="f60" fmla="*/ f57 f27 1"/>
              <a:gd name="f61" fmla="*/ f56 f27 1"/>
              <a:gd name="f62" fmla="*/ f58 f2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6">
                <a:pos x="f59" y="f60"/>
              </a:cxn>
              <a:cxn ang="f26">
                <a:pos x="f59" y="f62"/>
              </a:cxn>
              <a:cxn ang="f26">
                <a:pos x="f61" y="f62"/>
              </a:cxn>
              <a:cxn ang="f26">
                <a:pos x="f61" y="f60"/>
              </a:cxn>
            </a:cxnLst>
            <a:rect l="f59" t="f60" r="f61" b="f62"/>
            <a:pathLst>
              <a:path>
                <a:moveTo>
                  <a:pt x="f34" y="f48"/>
                </a:moveTo>
                <a:arcTo wR="f44" hR="f45" stAng="f1" swAng="f0"/>
                <a:close/>
              </a:path>
            </a:pathLst>
          </a:custGeom>
          <a:solidFill>
            <a:srgbClr val="FFFFFF"/>
          </a:solidFill>
          <a:ln>
            <a:noFill/>
            <a:prstDash val="solid"/>
          </a:ln>
        </p:spPr>
        <p:txBody>
          <a:bodyPr vert="horz" wrap="square" lIns="100800" tIns="50400" rIns="100800" bIns="504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1" name="Ovál 12"/>
          <p:cNvSpPr/>
          <p:nvPr/>
        </p:nvSpPr>
        <p:spPr>
          <a:xfrm>
            <a:off x="1532160" y="356040"/>
            <a:ext cx="463680" cy="463680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0"/>
              <a:gd name="f10" fmla="abs f4"/>
              <a:gd name="f11" fmla="abs f5"/>
              <a:gd name="f12" fmla="abs f6"/>
              <a:gd name="f13" fmla="val f7"/>
              <a:gd name="f14" fmla="+- 2700000 f2 0"/>
              <a:gd name="f15" fmla="*/ f9 f1 1"/>
              <a:gd name="f16" fmla="?: f10 f4 1"/>
              <a:gd name="f17" fmla="?: f11 f5 1"/>
              <a:gd name="f18" fmla="?: f12 f6 1"/>
              <a:gd name="f19" fmla="*/ f14 f8 1"/>
              <a:gd name="f20" fmla="*/ f15 1 f3"/>
              <a:gd name="f21" fmla="*/ f16 1 21600"/>
              <a:gd name="f22" fmla="*/ f17 1 21600"/>
              <a:gd name="f23" fmla="*/ 21600 f16 1"/>
              <a:gd name="f24" fmla="*/ 21600 f17 1"/>
              <a:gd name="f25" fmla="*/ f19 1 f1"/>
              <a:gd name="f26" fmla="+- f20 0 f2"/>
              <a:gd name="f27" fmla="min f22 f21"/>
              <a:gd name="f28" fmla="*/ f23 1 f18"/>
              <a:gd name="f29" fmla="*/ f24 1 f18"/>
              <a:gd name="f30" fmla="+- 0 0 f25"/>
              <a:gd name="f31" fmla="val f28"/>
              <a:gd name="f32" fmla="val f29"/>
              <a:gd name="f33" fmla="+- 0 0 f30"/>
              <a:gd name="f34" fmla="*/ f13 f27 1"/>
              <a:gd name="f35" fmla="+- f32 0 f13"/>
              <a:gd name="f36" fmla="+- f31 0 f13"/>
              <a:gd name="f37" fmla="*/ f33 f1 1"/>
              <a:gd name="f38" fmla="*/ f35 1 2"/>
              <a:gd name="f39" fmla="*/ f36 1 2"/>
              <a:gd name="f40" fmla="*/ f37 1 f8"/>
              <a:gd name="f41" fmla="+- f13 f38 0"/>
              <a:gd name="f42" fmla="+- f13 f39 0"/>
              <a:gd name="f43" fmla="+- f40 0 f2"/>
              <a:gd name="f44" fmla="*/ f39 f27 1"/>
              <a:gd name="f45" fmla="*/ f38 f27 1"/>
              <a:gd name="f46" fmla="cos 1 f43"/>
              <a:gd name="f47" fmla="sin 1 f43"/>
              <a:gd name="f48" fmla="*/ f41 f27 1"/>
              <a:gd name="f49" fmla="+- 0 0 f46"/>
              <a:gd name="f50" fmla="+- 0 0 f47"/>
              <a:gd name="f51" fmla="+- 0 0 f49"/>
              <a:gd name="f52" fmla="+- 0 0 f50"/>
              <a:gd name="f53" fmla="*/ f51 f39 1"/>
              <a:gd name="f54" fmla="*/ f52 f38 1"/>
              <a:gd name="f55" fmla="+- f42 0 f53"/>
              <a:gd name="f56" fmla="+- f42 f53 0"/>
              <a:gd name="f57" fmla="+- f41 0 f54"/>
              <a:gd name="f58" fmla="+- f41 f54 0"/>
              <a:gd name="f59" fmla="*/ f55 f27 1"/>
              <a:gd name="f60" fmla="*/ f57 f27 1"/>
              <a:gd name="f61" fmla="*/ f56 f27 1"/>
              <a:gd name="f62" fmla="*/ f58 f2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6">
                <a:pos x="f59" y="f60"/>
              </a:cxn>
              <a:cxn ang="f26">
                <a:pos x="f59" y="f62"/>
              </a:cxn>
              <a:cxn ang="f26">
                <a:pos x="f61" y="f62"/>
              </a:cxn>
              <a:cxn ang="f26">
                <a:pos x="f61" y="f60"/>
              </a:cxn>
            </a:cxnLst>
            <a:rect l="f59" t="f60" r="f61" b="f62"/>
            <a:pathLst>
              <a:path>
                <a:moveTo>
                  <a:pt x="f34" y="f48"/>
                </a:moveTo>
                <a:arcTo wR="f44" hR="f45" stAng="f1" swAng="f0"/>
                <a:close/>
              </a:path>
            </a:pathLst>
          </a:custGeom>
          <a:solidFill>
            <a:srgbClr val="FFFFFF"/>
          </a:solidFill>
          <a:ln w="50760">
            <a:solidFill>
              <a:srgbClr val="7B9899"/>
            </a:solidFill>
            <a:prstDash val="solid"/>
          </a:ln>
        </p:spPr>
        <p:txBody>
          <a:bodyPr vert="horz" wrap="square" lIns="100800" tIns="50400" rIns="100800" bIns="504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2" name="Zástupný symbol pro číslo snímku 6"/>
          <p:cNvSpPr txBox="1">
            <a:spLocks noGrp="1"/>
          </p:cNvSpPr>
          <p:nvPr>
            <p:ph type="sldNum" sz="quarter" idx="8"/>
          </p:nvPr>
        </p:nvSpPr>
        <p:spPr>
          <a:xfrm>
            <a:off x="1512000" y="344880"/>
            <a:ext cx="503999" cy="486360"/>
          </a:xfrm>
        </p:spPr>
        <p:txBody>
          <a:bodyPr/>
          <a:lstStyle>
            <a:lvl1pPr>
              <a:defRPr/>
            </a:lvl1pPr>
          </a:lstStyle>
          <a:p>
            <a:pPr lvl="0"/>
            <a:fld id="{D06E615E-1193-4205-B2D5-0FF8687AB168}" type="slidenum">
              <a:t>‹#›</a:t>
            </a:fld>
            <a:endParaRPr lang="cs-CZ"/>
          </a:p>
        </p:txBody>
      </p:sp>
      <p:sp>
        <p:nvSpPr>
          <p:cNvPr id="13" name="Nadpis 1"/>
          <p:cNvSpPr txBox="1">
            <a:spLocks noGrp="1"/>
          </p:cNvSpPr>
          <p:nvPr>
            <p:ph type="title"/>
          </p:nvPr>
        </p:nvSpPr>
        <p:spPr>
          <a:xfrm>
            <a:off x="3307679" y="5543640"/>
            <a:ext cx="6468479" cy="1343880"/>
          </a:xfrm>
        </p:spPr>
        <p:txBody>
          <a:bodyPr anchor="t" anchorCtr="0"/>
          <a:lstStyle>
            <a:lvl1pPr algn="l">
              <a:defRPr sz="2600" b="1">
                <a:solidFill>
                  <a:srgbClr val="646B86"/>
                </a:solidFill>
              </a:defRPr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14" name="Zástupný symbol pro obrázek 2"/>
          <p:cNvSpPr txBox="1">
            <a:spLocks noGrp="1"/>
          </p:cNvSpPr>
          <p:nvPr>
            <p:ph type="title" idx="4294967295"/>
          </p:nvPr>
        </p:nvSpPr>
        <p:spPr>
          <a:xfrm>
            <a:off x="3307679" y="672120"/>
            <a:ext cx="6468479" cy="4703760"/>
          </a:xfrm>
        </p:spPr>
        <p:txBody>
          <a:bodyPr anchor="t" anchorCtr="0"/>
          <a:lstStyle>
            <a:lvl1pPr algn="l">
              <a:spcBef>
                <a:spcPts val="799"/>
              </a:spcBef>
              <a:defRPr sz="3500">
                <a:solidFill>
                  <a:srgbClr val="000000"/>
                </a:solidFill>
              </a:defRPr>
            </a:lvl1pPr>
          </a:lstStyle>
          <a:p>
            <a:pPr lvl="0"/>
            <a:r>
              <a:rPr lang="cs-CZ"/>
              <a:t>Kliknutím na ikonu přidáte obrázek.</a:t>
            </a:r>
          </a:p>
        </p:txBody>
      </p:sp>
      <p:sp>
        <p:nvSpPr>
          <p:cNvPr id="15" name="Zástupný symbol pro text 3"/>
          <p:cNvSpPr txBox="1">
            <a:spLocks noGrp="1"/>
          </p:cNvSpPr>
          <p:nvPr>
            <p:ph type="body" idx="2"/>
          </p:nvPr>
        </p:nvSpPr>
        <p:spPr>
          <a:xfrm>
            <a:off x="420120" y="1091880"/>
            <a:ext cx="2688120" cy="579564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100"/>
              </a:spcAft>
              <a:buNone/>
              <a:defRPr sz="1800">
                <a:solidFill>
                  <a:srgbClr val="FFFFFF"/>
                </a:solidFill>
              </a:defRPr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16" name="Obdélník 21"/>
          <p:cNvSpPr/>
          <p:nvPr/>
        </p:nvSpPr>
        <p:spPr>
          <a:xfrm>
            <a:off x="164520" y="7041960"/>
            <a:ext cx="9738000" cy="341280"/>
          </a:xfrm>
          <a:prstGeom prst="rect">
            <a:avLst/>
          </a:prstGeom>
          <a:solidFill>
            <a:srgbClr val="8CADAE"/>
          </a:solidFill>
          <a:ln>
            <a:noFill/>
            <a:prstDash val="solid"/>
          </a:ln>
        </p:spPr>
        <p:txBody>
          <a:bodyPr vert="horz" wrap="none" lIns="100800" tIns="50400" rIns="100800" bIns="504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7" name="Zástupný symbol pro datum 4"/>
          <p:cNvSpPr txBox="1">
            <a:spLocks noGrp="1"/>
          </p:cNvSpPr>
          <p:nvPr>
            <p:ph type="dt" sz="half" idx="7"/>
          </p:nvPr>
        </p:nvSpPr>
        <p:spPr>
          <a:xfrm>
            <a:off x="6380999" y="7060320"/>
            <a:ext cx="3357000" cy="403200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18" name="Zástupný symbol pro zápatí 5"/>
          <p:cNvSpPr txBox="1">
            <a:spLocks noGrp="1"/>
          </p:cNvSpPr>
          <p:nvPr>
            <p:ph type="ftr" sz="quarter" idx="9"/>
          </p:nvPr>
        </p:nvSpPr>
        <p:spPr>
          <a:xfrm>
            <a:off x="332640" y="7066800"/>
            <a:ext cx="3951720" cy="403200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0425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C7E8923-B05C-49E3-89EA-6FE726550A39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3261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6"/>
          <p:cNvSpPr/>
          <p:nvPr/>
        </p:nvSpPr>
        <p:spPr>
          <a:xfrm>
            <a:off x="0" y="7391520"/>
            <a:ext cx="10080720" cy="168120"/>
          </a:xfrm>
          <a:prstGeom prst="rect">
            <a:avLst/>
          </a:prstGeom>
          <a:solidFill>
            <a:srgbClr val="FFFFFF"/>
          </a:solidFill>
          <a:ln>
            <a:noFill/>
            <a:prstDash val="solid"/>
          </a:ln>
        </p:spPr>
        <p:txBody>
          <a:bodyPr vert="horz" wrap="none" lIns="100800" tIns="50400" rIns="100800" bIns="504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3" name="Obdélník 7"/>
          <p:cNvSpPr/>
          <p:nvPr/>
        </p:nvSpPr>
        <p:spPr>
          <a:xfrm>
            <a:off x="7728479" y="0"/>
            <a:ext cx="2352240" cy="7559640"/>
          </a:xfrm>
          <a:prstGeom prst="rect">
            <a:avLst/>
          </a:prstGeom>
          <a:solidFill>
            <a:srgbClr val="FFFFFF"/>
          </a:solidFill>
          <a:ln>
            <a:noFill/>
            <a:prstDash val="solid"/>
          </a:ln>
        </p:spPr>
        <p:txBody>
          <a:bodyPr vert="horz" wrap="none" lIns="100800" tIns="50400" rIns="100800" bIns="504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4" name="Obdélník 8"/>
          <p:cNvSpPr/>
          <p:nvPr/>
        </p:nvSpPr>
        <p:spPr>
          <a:xfrm>
            <a:off x="0" y="0"/>
            <a:ext cx="10080720" cy="171360"/>
          </a:xfrm>
          <a:prstGeom prst="rect">
            <a:avLst/>
          </a:prstGeom>
          <a:solidFill>
            <a:srgbClr val="FFFFFF"/>
          </a:solidFill>
          <a:ln>
            <a:noFill/>
            <a:prstDash val="solid"/>
          </a:ln>
        </p:spPr>
        <p:txBody>
          <a:bodyPr vert="horz" wrap="none" lIns="100800" tIns="50400" rIns="100800" bIns="504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5" name="Obdélník 9"/>
          <p:cNvSpPr/>
          <p:nvPr/>
        </p:nvSpPr>
        <p:spPr>
          <a:xfrm>
            <a:off x="0" y="0"/>
            <a:ext cx="168120" cy="7559640"/>
          </a:xfrm>
          <a:prstGeom prst="rect">
            <a:avLst/>
          </a:prstGeom>
          <a:solidFill>
            <a:srgbClr val="FFFFFF"/>
          </a:solidFill>
          <a:ln>
            <a:noFill/>
            <a:prstDash val="solid"/>
          </a:ln>
        </p:spPr>
        <p:txBody>
          <a:bodyPr vert="horz" wrap="none" lIns="100800" tIns="50400" rIns="100800" bIns="504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6" name="Obdélník 10"/>
          <p:cNvSpPr/>
          <p:nvPr/>
        </p:nvSpPr>
        <p:spPr>
          <a:xfrm>
            <a:off x="161280" y="7045560"/>
            <a:ext cx="9738000" cy="341280"/>
          </a:xfrm>
          <a:prstGeom prst="rect">
            <a:avLst/>
          </a:prstGeom>
          <a:solidFill>
            <a:srgbClr val="8CADAE"/>
          </a:solidFill>
          <a:ln>
            <a:noFill/>
            <a:prstDash val="solid"/>
          </a:ln>
        </p:spPr>
        <p:txBody>
          <a:bodyPr vert="horz" wrap="none" lIns="100800" tIns="50400" rIns="100800" bIns="504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7" name="Obdélník 11"/>
          <p:cNvSpPr/>
          <p:nvPr/>
        </p:nvSpPr>
        <p:spPr>
          <a:xfrm>
            <a:off x="168120" y="171360"/>
            <a:ext cx="9738000" cy="7216920"/>
          </a:xfrm>
          <a:prstGeom prst="rect">
            <a:avLst/>
          </a:prstGeom>
          <a:noFill/>
          <a:ln w="9360">
            <a:solidFill>
              <a:srgbClr val="7B9899"/>
            </a:solidFill>
            <a:prstDash val="solid"/>
            <a:miter/>
          </a:ln>
        </p:spPr>
        <p:txBody>
          <a:bodyPr vert="horz" wrap="none" lIns="100800" tIns="50400" rIns="100800" bIns="504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8" name="Přímá spojnice 12"/>
          <p:cNvSpPr/>
          <p:nvPr/>
        </p:nvSpPr>
        <p:spPr>
          <a:xfrm rot="5400000">
            <a:off x="4434120" y="3613320"/>
            <a:ext cx="6884280" cy="36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0"/>
              <a:gd name="f8" fmla="abs f3"/>
              <a:gd name="f9" fmla="abs f4"/>
              <a:gd name="f10" fmla="abs f5"/>
              <a:gd name="f11" fmla="val f6"/>
              <a:gd name="f12" fmla="*/ f7 f0 1"/>
              <a:gd name="f13" fmla="?: f8 f3 1"/>
              <a:gd name="f14" fmla="?: f9 f4 1"/>
              <a:gd name="f15" fmla="?: f10 f5 1"/>
              <a:gd name="f16" fmla="*/ f12 1 f2"/>
              <a:gd name="f17" fmla="*/ f13 1 21600"/>
              <a:gd name="f18" fmla="*/ f14 1 21600"/>
              <a:gd name="f19" fmla="*/ 21600 f13 1"/>
              <a:gd name="f20" fmla="*/ 21600 f14 1"/>
              <a:gd name="f21" fmla="+- f16 0 f1"/>
              <a:gd name="f22" fmla="min f18 f17"/>
              <a:gd name="f23" fmla="*/ f19 1 f15"/>
              <a:gd name="f24" fmla="*/ f20 1 f15"/>
              <a:gd name="f25" fmla="val f23"/>
              <a:gd name="f26" fmla="val f24"/>
              <a:gd name="f27" fmla="*/ f6 f22 1"/>
              <a:gd name="f28" fmla="*/ f23 f22 1"/>
              <a:gd name="f29" fmla="*/ f24 f22 1"/>
              <a:gd name="f30" fmla="*/ f11 f22 1"/>
              <a:gd name="f31" fmla="*/ f25 f22 1"/>
              <a:gd name="f32" fmla="*/ f26 f2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1">
                <a:pos x="f30" y="f30"/>
              </a:cxn>
              <a:cxn ang="f21">
                <a:pos x="f31" y="f32"/>
              </a:cxn>
            </a:cxnLst>
            <a:rect l="f27" t="f27" r="f28" b="f29"/>
            <a:pathLst>
              <a:path>
                <a:moveTo>
                  <a:pt x="f30" y="f30"/>
                </a:moveTo>
                <a:lnTo>
                  <a:pt x="f31" y="f32"/>
                </a:lnTo>
              </a:path>
            </a:pathLst>
          </a:custGeom>
          <a:noFill/>
          <a:ln w="9360">
            <a:solidFill>
              <a:srgbClr val="7B9899"/>
            </a:solidFill>
            <a:custDash>
              <a:ds d="100000" sp="100000"/>
            </a:custDash>
            <a:round/>
          </a:ln>
        </p:spPr>
        <p:txBody>
          <a:bodyPr vert="horz" wrap="none" lIns="100800" tIns="50400" rIns="100800" bIns="504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9" name="Ovál 13"/>
          <p:cNvSpPr/>
          <p:nvPr/>
        </p:nvSpPr>
        <p:spPr>
          <a:xfrm>
            <a:off x="7540199" y="3225240"/>
            <a:ext cx="672120" cy="672120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0"/>
              <a:gd name="f10" fmla="abs f4"/>
              <a:gd name="f11" fmla="abs f5"/>
              <a:gd name="f12" fmla="abs f6"/>
              <a:gd name="f13" fmla="val f7"/>
              <a:gd name="f14" fmla="+- 2700000 f2 0"/>
              <a:gd name="f15" fmla="*/ f9 f1 1"/>
              <a:gd name="f16" fmla="?: f10 f4 1"/>
              <a:gd name="f17" fmla="?: f11 f5 1"/>
              <a:gd name="f18" fmla="?: f12 f6 1"/>
              <a:gd name="f19" fmla="*/ f14 f8 1"/>
              <a:gd name="f20" fmla="*/ f15 1 f3"/>
              <a:gd name="f21" fmla="*/ f16 1 21600"/>
              <a:gd name="f22" fmla="*/ f17 1 21600"/>
              <a:gd name="f23" fmla="*/ 21600 f16 1"/>
              <a:gd name="f24" fmla="*/ 21600 f17 1"/>
              <a:gd name="f25" fmla="*/ f19 1 f1"/>
              <a:gd name="f26" fmla="+- f20 0 f2"/>
              <a:gd name="f27" fmla="min f22 f21"/>
              <a:gd name="f28" fmla="*/ f23 1 f18"/>
              <a:gd name="f29" fmla="*/ f24 1 f18"/>
              <a:gd name="f30" fmla="+- 0 0 f25"/>
              <a:gd name="f31" fmla="val f28"/>
              <a:gd name="f32" fmla="val f29"/>
              <a:gd name="f33" fmla="+- 0 0 f30"/>
              <a:gd name="f34" fmla="*/ f13 f27 1"/>
              <a:gd name="f35" fmla="+- f32 0 f13"/>
              <a:gd name="f36" fmla="+- f31 0 f13"/>
              <a:gd name="f37" fmla="*/ f33 f1 1"/>
              <a:gd name="f38" fmla="*/ f35 1 2"/>
              <a:gd name="f39" fmla="*/ f36 1 2"/>
              <a:gd name="f40" fmla="*/ f37 1 f8"/>
              <a:gd name="f41" fmla="+- f13 f38 0"/>
              <a:gd name="f42" fmla="+- f13 f39 0"/>
              <a:gd name="f43" fmla="+- f40 0 f2"/>
              <a:gd name="f44" fmla="*/ f39 f27 1"/>
              <a:gd name="f45" fmla="*/ f38 f27 1"/>
              <a:gd name="f46" fmla="cos 1 f43"/>
              <a:gd name="f47" fmla="sin 1 f43"/>
              <a:gd name="f48" fmla="*/ f41 f27 1"/>
              <a:gd name="f49" fmla="+- 0 0 f46"/>
              <a:gd name="f50" fmla="+- 0 0 f47"/>
              <a:gd name="f51" fmla="+- 0 0 f49"/>
              <a:gd name="f52" fmla="+- 0 0 f50"/>
              <a:gd name="f53" fmla="*/ f51 f39 1"/>
              <a:gd name="f54" fmla="*/ f52 f38 1"/>
              <a:gd name="f55" fmla="+- f42 0 f53"/>
              <a:gd name="f56" fmla="+- f42 f53 0"/>
              <a:gd name="f57" fmla="+- f41 0 f54"/>
              <a:gd name="f58" fmla="+- f41 f54 0"/>
              <a:gd name="f59" fmla="*/ f55 f27 1"/>
              <a:gd name="f60" fmla="*/ f57 f27 1"/>
              <a:gd name="f61" fmla="*/ f56 f27 1"/>
              <a:gd name="f62" fmla="*/ f58 f2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6">
                <a:pos x="f59" y="f60"/>
              </a:cxn>
              <a:cxn ang="f26">
                <a:pos x="f59" y="f62"/>
              </a:cxn>
              <a:cxn ang="f26">
                <a:pos x="f61" y="f62"/>
              </a:cxn>
              <a:cxn ang="f26">
                <a:pos x="f61" y="f60"/>
              </a:cxn>
            </a:cxnLst>
            <a:rect l="f59" t="f60" r="f61" b="f62"/>
            <a:pathLst>
              <a:path>
                <a:moveTo>
                  <a:pt x="f34" y="f48"/>
                </a:moveTo>
                <a:arcTo wR="f44" hR="f45" stAng="f1" swAng="f0"/>
                <a:close/>
              </a:path>
            </a:pathLst>
          </a:custGeom>
          <a:solidFill>
            <a:srgbClr val="FFFFFF"/>
          </a:solidFill>
          <a:ln>
            <a:noFill/>
            <a:prstDash val="solid"/>
          </a:ln>
        </p:spPr>
        <p:txBody>
          <a:bodyPr vert="horz" wrap="square" lIns="100800" tIns="50400" rIns="100800" bIns="504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0" name="Ovál 14"/>
          <p:cNvSpPr/>
          <p:nvPr/>
        </p:nvSpPr>
        <p:spPr>
          <a:xfrm>
            <a:off x="7644600" y="3329279"/>
            <a:ext cx="463680" cy="463680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0"/>
              <a:gd name="f10" fmla="abs f4"/>
              <a:gd name="f11" fmla="abs f5"/>
              <a:gd name="f12" fmla="abs f6"/>
              <a:gd name="f13" fmla="val f7"/>
              <a:gd name="f14" fmla="+- 2700000 f2 0"/>
              <a:gd name="f15" fmla="*/ f9 f1 1"/>
              <a:gd name="f16" fmla="?: f10 f4 1"/>
              <a:gd name="f17" fmla="?: f11 f5 1"/>
              <a:gd name="f18" fmla="?: f12 f6 1"/>
              <a:gd name="f19" fmla="*/ f14 f8 1"/>
              <a:gd name="f20" fmla="*/ f15 1 f3"/>
              <a:gd name="f21" fmla="*/ f16 1 21600"/>
              <a:gd name="f22" fmla="*/ f17 1 21600"/>
              <a:gd name="f23" fmla="*/ 21600 f16 1"/>
              <a:gd name="f24" fmla="*/ 21600 f17 1"/>
              <a:gd name="f25" fmla="*/ f19 1 f1"/>
              <a:gd name="f26" fmla="+- f20 0 f2"/>
              <a:gd name="f27" fmla="min f22 f21"/>
              <a:gd name="f28" fmla="*/ f23 1 f18"/>
              <a:gd name="f29" fmla="*/ f24 1 f18"/>
              <a:gd name="f30" fmla="+- 0 0 f25"/>
              <a:gd name="f31" fmla="val f28"/>
              <a:gd name="f32" fmla="val f29"/>
              <a:gd name="f33" fmla="+- 0 0 f30"/>
              <a:gd name="f34" fmla="*/ f13 f27 1"/>
              <a:gd name="f35" fmla="+- f32 0 f13"/>
              <a:gd name="f36" fmla="+- f31 0 f13"/>
              <a:gd name="f37" fmla="*/ f33 f1 1"/>
              <a:gd name="f38" fmla="*/ f35 1 2"/>
              <a:gd name="f39" fmla="*/ f36 1 2"/>
              <a:gd name="f40" fmla="*/ f37 1 f8"/>
              <a:gd name="f41" fmla="+- f13 f38 0"/>
              <a:gd name="f42" fmla="+- f13 f39 0"/>
              <a:gd name="f43" fmla="+- f40 0 f2"/>
              <a:gd name="f44" fmla="*/ f39 f27 1"/>
              <a:gd name="f45" fmla="*/ f38 f27 1"/>
              <a:gd name="f46" fmla="cos 1 f43"/>
              <a:gd name="f47" fmla="sin 1 f43"/>
              <a:gd name="f48" fmla="*/ f41 f27 1"/>
              <a:gd name="f49" fmla="+- 0 0 f46"/>
              <a:gd name="f50" fmla="+- 0 0 f47"/>
              <a:gd name="f51" fmla="+- 0 0 f49"/>
              <a:gd name="f52" fmla="+- 0 0 f50"/>
              <a:gd name="f53" fmla="*/ f51 f39 1"/>
              <a:gd name="f54" fmla="*/ f52 f38 1"/>
              <a:gd name="f55" fmla="+- f42 0 f53"/>
              <a:gd name="f56" fmla="+- f42 f53 0"/>
              <a:gd name="f57" fmla="+- f41 0 f54"/>
              <a:gd name="f58" fmla="+- f41 f54 0"/>
              <a:gd name="f59" fmla="*/ f55 f27 1"/>
              <a:gd name="f60" fmla="*/ f57 f27 1"/>
              <a:gd name="f61" fmla="*/ f56 f27 1"/>
              <a:gd name="f62" fmla="*/ f58 f2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6">
                <a:pos x="f59" y="f60"/>
              </a:cxn>
              <a:cxn ang="f26">
                <a:pos x="f59" y="f62"/>
              </a:cxn>
              <a:cxn ang="f26">
                <a:pos x="f61" y="f62"/>
              </a:cxn>
              <a:cxn ang="f26">
                <a:pos x="f61" y="f60"/>
              </a:cxn>
            </a:cxnLst>
            <a:rect l="f59" t="f60" r="f61" b="f62"/>
            <a:pathLst>
              <a:path>
                <a:moveTo>
                  <a:pt x="f34" y="f48"/>
                </a:moveTo>
                <a:arcTo wR="f44" hR="f45" stAng="f1" swAng="f0"/>
                <a:close/>
              </a:path>
            </a:pathLst>
          </a:custGeom>
          <a:solidFill>
            <a:srgbClr val="FFFFFF"/>
          </a:solidFill>
          <a:ln w="50760">
            <a:solidFill>
              <a:srgbClr val="7B9899"/>
            </a:solidFill>
            <a:prstDash val="solid"/>
          </a:ln>
        </p:spPr>
        <p:txBody>
          <a:bodyPr vert="horz" wrap="square" lIns="100800" tIns="50400" rIns="100800" bIns="504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1" name="Zástupný symbol pro číslo snímku 5"/>
          <p:cNvSpPr txBox="1">
            <a:spLocks noGrp="1"/>
          </p:cNvSpPr>
          <p:nvPr>
            <p:ph type="sldNum" sz="quarter" idx="8"/>
          </p:nvPr>
        </p:nvSpPr>
        <p:spPr>
          <a:xfrm>
            <a:off x="7624440" y="3317759"/>
            <a:ext cx="503999" cy="486360"/>
          </a:xfrm>
        </p:spPr>
        <p:txBody>
          <a:bodyPr/>
          <a:lstStyle>
            <a:lvl1pPr>
              <a:defRPr/>
            </a:lvl1pPr>
          </a:lstStyle>
          <a:p>
            <a:pPr lvl="0"/>
            <a:fld id="{AEDC1118-4214-40A4-A11A-BC53339ED121}" type="slidenum">
              <a:t>‹#›</a:t>
            </a:fld>
            <a:endParaRPr lang="cs-CZ"/>
          </a:p>
        </p:txBody>
      </p:sp>
      <p:sp>
        <p:nvSpPr>
          <p:cNvPr id="12" name="Zástupný symbol pro svislý text 2"/>
          <p:cNvSpPr txBox="1">
            <a:spLocks noGrp="1"/>
          </p:cNvSpPr>
          <p:nvPr>
            <p:ph type="body" orient="vert" idx="1"/>
          </p:nvPr>
        </p:nvSpPr>
        <p:spPr>
          <a:xfrm>
            <a:off x="335880" y="335880"/>
            <a:ext cx="7224479" cy="6417000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13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14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15" name="Svislý nadpis 1"/>
          <p:cNvSpPr txBox="1">
            <a:spLocks noGrp="1"/>
          </p:cNvSpPr>
          <p:nvPr>
            <p:ph type="title" orient="vert"/>
          </p:nvPr>
        </p:nvSpPr>
        <p:spPr>
          <a:xfrm>
            <a:off x="8148600" y="335880"/>
            <a:ext cx="1596240" cy="6450120"/>
          </a:xfrm>
        </p:spPr>
        <p:txBody>
          <a:bodyPr vert="eaVert" anchor="ctr" anchorCtr="0"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</p:spTree>
    <p:extLst>
      <p:ext uri="{BB962C8B-B14F-4D97-AF65-F5344CB8AC3E}">
        <p14:creationId xmlns:p14="http://schemas.microsoft.com/office/powerpoint/2010/main" val="2661724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5f_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3" name="Zástupný symbol pro zápatí 2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4" name="Zástupný symbol pro číslo snímku 3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C156699-F45F-45CC-9CDB-5CE0CF944EC9}" type="slidenum">
              <a:t>‹#›</a:t>
            </a:fld>
            <a:endParaRPr lang="cs-CZ"/>
          </a:p>
        </p:txBody>
      </p:sp>
      <p:sp>
        <p:nvSpPr>
          <p:cNvPr id="5" name="Nadpis 4"/>
          <p:cNvSpPr txBox="1">
            <a:spLocks noGrp="1"/>
          </p:cNvSpPr>
          <p:nvPr>
            <p:ph type="title" idx="4294967295"/>
          </p:nvPr>
        </p:nvSpPr>
        <p:spPr>
          <a:xfrm>
            <a:off x="503999" y="301320"/>
            <a:ext cx="9072000" cy="1261800"/>
          </a:xfrm>
        </p:spPr>
        <p:txBody>
          <a:bodyPr/>
          <a:lstStyle>
            <a:lvl1pPr hangingPunct="0">
              <a:defRPr sz="4400">
                <a:latin typeface="Arial" pitchFamily="18"/>
              </a:defRPr>
            </a:lvl1pPr>
          </a:lstStyle>
          <a:p>
            <a:pPr lvl="0"/>
            <a:endParaRPr lang="cs-CZ"/>
          </a:p>
        </p:txBody>
      </p:sp>
      <p:sp>
        <p:nvSpPr>
          <p:cNvPr id="6" name="Zástupný symbol pro text 5"/>
          <p:cNvSpPr txBox="1">
            <a:spLocks noGrp="1"/>
          </p:cNvSpPr>
          <p:nvPr>
            <p:ph type="body" idx="4294967295"/>
          </p:nvPr>
        </p:nvSpPr>
        <p:spPr>
          <a:xfrm>
            <a:off x="503999" y="1768680"/>
            <a:ext cx="9072000" cy="4988880"/>
          </a:xfrm>
        </p:spPr>
        <p:txBody>
          <a:bodyPr/>
          <a:lstStyle>
            <a:lvl1pPr hangingPunct="0">
              <a:buNone/>
              <a:defRPr/>
            </a:lvl1pPr>
          </a:lstStyle>
          <a:p>
            <a:pPr lvl="0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148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6047" y="2348400"/>
            <a:ext cx="8568531" cy="162043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12094" y="4283816"/>
            <a:ext cx="7056438" cy="193191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039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07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119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158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198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0238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527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0317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2640B1-5239-4B4A-AA53-7B49577CAFB6}" type="datetimeFigureOut">
              <a:rPr lang="cs-CZ"/>
              <a:pPr>
                <a:defRPr/>
              </a:pPr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946D87-5A51-4954-86CB-D32DCC7A5D8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99394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6"/>
          <p:cNvSpPr/>
          <p:nvPr/>
        </p:nvSpPr>
        <p:spPr>
          <a:xfrm>
            <a:off x="0" y="7391520"/>
            <a:ext cx="10080720" cy="168120"/>
          </a:xfrm>
          <a:prstGeom prst="rect">
            <a:avLst/>
          </a:prstGeom>
          <a:solidFill>
            <a:srgbClr val="FFFFFF"/>
          </a:solidFill>
          <a:ln>
            <a:noFill/>
            <a:prstDash val="solid"/>
          </a:ln>
        </p:spPr>
        <p:txBody>
          <a:bodyPr vert="horz" wrap="none" lIns="100800" tIns="50400" rIns="100800" bIns="504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3" name="Obdélník 15"/>
          <p:cNvSpPr/>
          <p:nvPr/>
        </p:nvSpPr>
        <p:spPr>
          <a:xfrm>
            <a:off x="0" y="0"/>
            <a:ext cx="10080720" cy="1535760"/>
          </a:xfrm>
          <a:prstGeom prst="rect">
            <a:avLst/>
          </a:prstGeom>
          <a:solidFill>
            <a:srgbClr val="FFFFFF"/>
          </a:solidFill>
          <a:ln>
            <a:noFill/>
            <a:prstDash val="solid"/>
          </a:ln>
        </p:spPr>
        <p:txBody>
          <a:bodyPr vert="horz" wrap="none" lIns="100800" tIns="50400" rIns="100800" bIns="504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4" name="Obdélník 17"/>
          <p:cNvSpPr/>
          <p:nvPr/>
        </p:nvSpPr>
        <p:spPr>
          <a:xfrm>
            <a:off x="0" y="0"/>
            <a:ext cx="168120" cy="7559640"/>
          </a:xfrm>
          <a:prstGeom prst="rect">
            <a:avLst/>
          </a:prstGeom>
          <a:solidFill>
            <a:srgbClr val="FFFFFF"/>
          </a:solidFill>
          <a:ln>
            <a:noFill/>
            <a:prstDash val="solid"/>
          </a:ln>
        </p:spPr>
        <p:txBody>
          <a:bodyPr vert="horz" wrap="none" lIns="100800" tIns="50400" rIns="100800" bIns="504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5" name="Obdélník 18"/>
          <p:cNvSpPr/>
          <p:nvPr/>
        </p:nvSpPr>
        <p:spPr>
          <a:xfrm>
            <a:off x="9912600" y="0"/>
            <a:ext cx="168120" cy="7559640"/>
          </a:xfrm>
          <a:prstGeom prst="rect">
            <a:avLst/>
          </a:prstGeom>
          <a:solidFill>
            <a:srgbClr val="FFFFFF"/>
          </a:solidFill>
          <a:ln>
            <a:noFill/>
            <a:prstDash val="solid"/>
          </a:ln>
        </p:spPr>
        <p:txBody>
          <a:bodyPr vert="horz" wrap="none" lIns="100800" tIns="50400" rIns="100800" bIns="504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6" name="Obdélník 8"/>
          <p:cNvSpPr/>
          <p:nvPr/>
        </p:nvSpPr>
        <p:spPr>
          <a:xfrm>
            <a:off x="164520" y="7041960"/>
            <a:ext cx="9738000" cy="341280"/>
          </a:xfrm>
          <a:prstGeom prst="rect">
            <a:avLst/>
          </a:prstGeom>
          <a:solidFill>
            <a:srgbClr val="8CADAE"/>
          </a:solidFill>
          <a:ln>
            <a:noFill/>
            <a:prstDash val="solid"/>
          </a:ln>
        </p:spPr>
        <p:txBody>
          <a:bodyPr vert="horz" wrap="none" lIns="100800" tIns="50400" rIns="100800" bIns="504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7" name="Zástupný symbol pro datum 13"/>
          <p:cNvSpPr txBox="1">
            <a:spLocks noGrp="1"/>
          </p:cNvSpPr>
          <p:nvPr>
            <p:ph type="dt" sz="half" idx="2"/>
          </p:nvPr>
        </p:nvSpPr>
        <p:spPr>
          <a:xfrm>
            <a:off x="6384240" y="7060320"/>
            <a:ext cx="3357000" cy="403200"/>
          </a:xfrm>
          <a:prstGeom prst="rect">
            <a:avLst/>
          </a:prstGeom>
          <a:noFill/>
          <a:ln>
            <a:noFill/>
          </a:ln>
        </p:spPr>
        <p:txBody>
          <a:bodyPr wrap="square" lIns="100800" tIns="50400" rIns="100800" bIns="50400" anchor="t" anchorCtr="0"/>
          <a:lstStyle>
            <a:lvl1pPr lvl="0" rtl="0" hangingPunct="0">
              <a:buNone/>
              <a:tabLst/>
              <a:defRPr lang="cs-CZ" sz="2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8" name="Zástupný symbol pro zápatí 2"/>
          <p:cNvSpPr txBox="1">
            <a:spLocks noGrp="1"/>
          </p:cNvSpPr>
          <p:nvPr>
            <p:ph type="ftr" sz="quarter" idx="3"/>
          </p:nvPr>
        </p:nvSpPr>
        <p:spPr>
          <a:xfrm>
            <a:off x="335880" y="7066800"/>
            <a:ext cx="3948120" cy="403200"/>
          </a:xfrm>
          <a:prstGeom prst="rect">
            <a:avLst/>
          </a:prstGeom>
          <a:noFill/>
          <a:ln>
            <a:noFill/>
          </a:ln>
        </p:spPr>
        <p:txBody>
          <a:bodyPr wrap="square" lIns="100800" tIns="50400" rIns="100800" bIns="50400" anchor="t" anchorCtr="0"/>
          <a:lstStyle>
            <a:lvl1pPr lvl="0" rtl="0" hangingPunct="0">
              <a:buNone/>
              <a:tabLst/>
              <a:defRPr lang="cs-CZ" sz="2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9" name="Obdélník 7"/>
          <p:cNvSpPr/>
          <p:nvPr/>
        </p:nvSpPr>
        <p:spPr>
          <a:xfrm>
            <a:off x="168120" y="171360"/>
            <a:ext cx="9738000" cy="7216920"/>
          </a:xfrm>
          <a:prstGeom prst="rect">
            <a:avLst/>
          </a:prstGeom>
          <a:noFill/>
          <a:ln w="9360">
            <a:solidFill>
              <a:srgbClr val="7B9899"/>
            </a:solidFill>
            <a:prstDash val="solid"/>
            <a:miter/>
          </a:ln>
        </p:spPr>
        <p:txBody>
          <a:bodyPr vert="horz" wrap="none" lIns="100800" tIns="50400" rIns="100800" bIns="504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0" name="Přímá spojnice 9"/>
          <p:cNvSpPr/>
          <p:nvPr/>
        </p:nvSpPr>
        <p:spPr>
          <a:xfrm>
            <a:off x="168120" y="1407240"/>
            <a:ext cx="9738000" cy="36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0"/>
              <a:gd name="f8" fmla="abs f3"/>
              <a:gd name="f9" fmla="abs f4"/>
              <a:gd name="f10" fmla="abs f5"/>
              <a:gd name="f11" fmla="val f6"/>
              <a:gd name="f12" fmla="*/ f7 f0 1"/>
              <a:gd name="f13" fmla="?: f8 f3 1"/>
              <a:gd name="f14" fmla="?: f9 f4 1"/>
              <a:gd name="f15" fmla="?: f10 f5 1"/>
              <a:gd name="f16" fmla="*/ f12 1 f2"/>
              <a:gd name="f17" fmla="*/ f13 1 21600"/>
              <a:gd name="f18" fmla="*/ f14 1 21600"/>
              <a:gd name="f19" fmla="*/ 21600 f13 1"/>
              <a:gd name="f20" fmla="*/ 21600 f14 1"/>
              <a:gd name="f21" fmla="+- f16 0 f1"/>
              <a:gd name="f22" fmla="min f18 f17"/>
              <a:gd name="f23" fmla="*/ f19 1 f15"/>
              <a:gd name="f24" fmla="*/ f20 1 f15"/>
              <a:gd name="f25" fmla="val f23"/>
              <a:gd name="f26" fmla="val f24"/>
              <a:gd name="f27" fmla="*/ f6 f22 1"/>
              <a:gd name="f28" fmla="*/ f23 f22 1"/>
              <a:gd name="f29" fmla="*/ f24 f22 1"/>
              <a:gd name="f30" fmla="*/ f11 f22 1"/>
              <a:gd name="f31" fmla="*/ f25 f22 1"/>
              <a:gd name="f32" fmla="*/ f26 f2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1">
                <a:pos x="f30" y="f30"/>
              </a:cxn>
              <a:cxn ang="f21">
                <a:pos x="f31" y="f32"/>
              </a:cxn>
            </a:cxnLst>
            <a:rect l="f27" t="f27" r="f28" b="f29"/>
            <a:pathLst>
              <a:path>
                <a:moveTo>
                  <a:pt x="f30" y="f30"/>
                </a:moveTo>
                <a:lnTo>
                  <a:pt x="f31" y="f32"/>
                </a:lnTo>
              </a:path>
            </a:pathLst>
          </a:custGeom>
          <a:noFill/>
          <a:ln w="9360">
            <a:solidFill>
              <a:srgbClr val="7B9899"/>
            </a:solidFill>
            <a:custDash>
              <a:ds d="100000" sp="100000"/>
            </a:custDash>
            <a:round/>
          </a:ln>
        </p:spPr>
        <p:txBody>
          <a:bodyPr vert="horz" wrap="none" lIns="100800" tIns="50400" rIns="100800" bIns="504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1" name="Ovál 11"/>
          <p:cNvSpPr/>
          <p:nvPr/>
        </p:nvSpPr>
        <p:spPr>
          <a:xfrm>
            <a:off x="4704120" y="1053720"/>
            <a:ext cx="672120" cy="672120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0"/>
              <a:gd name="f10" fmla="abs f4"/>
              <a:gd name="f11" fmla="abs f5"/>
              <a:gd name="f12" fmla="abs f6"/>
              <a:gd name="f13" fmla="val f7"/>
              <a:gd name="f14" fmla="+- 2700000 f2 0"/>
              <a:gd name="f15" fmla="*/ f9 f1 1"/>
              <a:gd name="f16" fmla="?: f10 f4 1"/>
              <a:gd name="f17" fmla="?: f11 f5 1"/>
              <a:gd name="f18" fmla="?: f12 f6 1"/>
              <a:gd name="f19" fmla="*/ f14 f8 1"/>
              <a:gd name="f20" fmla="*/ f15 1 f3"/>
              <a:gd name="f21" fmla="*/ f16 1 21600"/>
              <a:gd name="f22" fmla="*/ f17 1 21600"/>
              <a:gd name="f23" fmla="*/ 21600 f16 1"/>
              <a:gd name="f24" fmla="*/ 21600 f17 1"/>
              <a:gd name="f25" fmla="*/ f19 1 f1"/>
              <a:gd name="f26" fmla="+- f20 0 f2"/>
              <a:gd name="f27" fmla="min f22 f21"/>
              <a:gd name="f28" fmla="*/ f23 1 f18"/>
              <a:gd name="f29" fmla="*/ f24 1 f18"/>
              <a:gd name="f30" fmla="+- 0 0 f25"/>
              <a:gd name="f31" fmla="val f28"/>
              <a:gd name="f32" fmla="val f29"/>
              <a:gd name="f33" fmla="+- 0 0 f30"/>
              <a:gd name="f34" fmla="*/ f13 f27 1"/>
              <a:gd name="f35" fmla="+- f32 0 f13"/>
              <a:gd name="f36" fmla="+- f31 0 f13"/>
              <a:gd name="f37" fmla="*/ f33 f1 1"/>
              <a:gd name="f38" fmla="*/ f35 1 2"/>
              <a:gd name="f39" fmla="*/ f36 1 2"/>
              <a:gd name="f40" fmla="*/ f37 1 f8"/>
              <a:gd name="f41" fmla="+- f13 f38 0"/>
              <a:gd name="f42" fmla="+- f13 f39 0"/>
              <a:gd name="f43" fmla="+- f40 0 f2"/>
              <a:gd name="f44" fmla="*/ f39 f27 1"/>
              <a:gd name="f45" fmla="*/ f38 f27 1"/>
              <a:gd name="f46" fmla="cos 1 f43"/>
              <a:gd name="f47" fmla="sin 1 f43"/>
              <a:gd name="f48" fmla="*/ f41 f27 1"/>
              <a:gd name="f49" fmla="+- 0 0 f46"/>
              <a:gd name="f50" fmla="+- 0 0 f47"/>
              <a:gd name="f51" fmla="+- 0 0 f49"/>
              <a:gd name="f52" fmla="+- 0 0 f50"/>
              <a:gd name="f53" fmla="*/ f51 f39 1"/>
              <a:gd name="f54" fmla="*/ f52 f38 1"/>
              <a:gd name="f55" fmla="+- f42 0 f53"/>
              <a:gd name="f56" fmla="+- f42 f53 0"/>
              <a:gd name="f57" fmla="+- f41 0 f54"/>
              <a:gd name="f58" fmla="+- f41 f54 0"/>
              <a:gd name="f59" fmla="*/ f55 f27 1"/>
              <a:gd name="f60" fmla="*/ f57 f27 1"/>
              <a:gd name="f61" fmla="*/ f56 f27 1"/>
              <a:gd name="f62" fmla="*/ f58 f2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6">
                <a:pos x="f59" y="f60"/>
              </a:cxn>
              <a:cxn ang="f26">
                <a:pos x="f59" y="f62"/>
              </a:cxn>
              <a:cxn ang="f26">
                <a:pos x="f61" y="f62"/>
              </a:cxn>
              <a:cxn ang="f26">
                <a:pos x="f61" y="f60"/>
              </a:cxn>
            </a:cxnLst>
            <a:rect l="f59" t="f60" r="f61" b="f62"/>
            <a:pathLst>
              <a:path>
                <a:moveTo>
                  <a:pt x="f34" y="f48"/>
                </a:moveTo>
                <a:arcTo wR="f44" hR="f45" stAng="f1" swAng="f0"/>
                <a:close/>
              </a:path>
            </a:pathLst>
          </a:custGeom>
          <a:solidFill>
            <a:srgbClr val="FFFFFF"/>
          </a:solidFill>
          <a:ln>
            <a:noFill/>
            <a:prstDash val="solid"/>
          </a:ln>
        </p:spPr>
        <p:txBody>
          <a:bodyPr vert="horz" wrap="square" lIns="100800" tIns="50400" rIns="100800" bIns="504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2" name="Ovál 14"/>
          <p:cNvSpPr/>
          <p:nvPr/>
        </p:nvSpPr>
        <p:spPr>
          <a:xfrm>
            <a:off x="4808520" y="1158120"/>
            <a:ext cx="463680" cy="463680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0"/>
              <a:gd name="f10" fmla="abs f4"/>
              <a:gd name="f11" fmla="abs f5"/>
              <a:gd name="f12" fmla="abs f6"/>
              <a:gd name="f13" fmla="val f7"/>
              <a:gd name="f14" fmla="+- 2700000 f2 0"/>
              <a:gd name="f15" fmla="*/ f9 f1 1"/>
              <a:gd name="f16" fmla="?: f10 f4 1"/>
              <a:gd name="f17" fmla="?: f11 f5 1"/>
              <a:gd name="f18" fmla="?: f12 f6 1"/>
              <a:gd name="f19" fmla="*/ f14 f8 1"/>
              <a:gd name="f20" fmla="*/ f15 1 f3"/>
              <a:gd name="f21" fmla="*/ f16 1 21600"/>
              <a:gd name="f22" fmla="*/ f17 1 21600"/>
              <a:gd name="f23" fmla="*/ 21600 f16 1"/>
              <a:gd name="f24" fmla="*/ 21600 f17 1"/>
              <a:gd name="f25" fmla="*/ f19 1 f1"/>
              <a:gd name="f26" fmla="+- f20 0 f2"/>
              <a:gd name="f27" fmla="min f22 f21"/>
              <a:gd name="f28" fmla="*/ f23 1 f18"/>
              <a:gd name="f29" fmla="*/ f24 1 f18"/>
              <a:gd name="f30" fmla="+- 0 0 f25"/>
              <a:gd name="f31" fmla="val f28"/>
              <a:gd name="f32" fmla="val f29"/>
              <a:gd name="f33" fmla="+- 0 0 f30"/>
              <a:gd name="f34" fmla="*/ f13 f27 1"/>
              <a:gd name="f35" fmla="+- f32 0 f13"/>
              <a:gd name="f36" fmla="+- f31 0 f13"/>
              <a:gd name="f37" fmla="*/ f33 f1 1"/>
              <a:gd name="f38" fmla="*/ f35 1 2"/>
              <a:gd name="f39" fmla="*/ f36 1 2"/>
              <a:gd name="f40" fmla="*/ f37 1 f8"/>
              <a:gd name="f41" fmla="+- f13 f38 0"/>
              <a:gd name="f42" fmla="+- f13 f39 0"/>
              <a:gd name="f43" fmla="+- f40 0 f2"/>
              <a:gd name="f44" fmla="*/ f39 f27 1"/>
              <a:gd name="f45" fmla="*/ f38 f27 1"/>
              <a:gd name="f46" fmla="cos 1 f43"/>
              <a:gd name="f47" fmla="sin 1 f43"/>
              <a:gd name="f48" fmla="*/ f41 f27 1"/>
              <a:gd name="f49" fmla="+- 0 0 f46"/>
              <a:gd name="f50" fmla="+- 0 0 f47"/>
              <a:gd name="f51" fmla="+- 0 0 f49"/>
              <a:gd name="f52" fmla="+- 0 0 f50"/>
              <a:gd name="f53" fmla="*/ f51 f39 1"/>
              <a:gd name="f54" fmla="*/ f52 f38 1"/>
              <a:gd name="f55" fmla="+- f42 0 f53"/>
              <a:gd name="f56" fmla="+- f42 f53 0"/>
              <a:gd name="f57" fmla="+- f41 0 f54"/>
              <a:gd name="f58" fmla="+- f41 f54 0"/>
              <a:gd name="f59" fmla="*/ f55 f27 1"/>
              <a:gd name="f60" fmla="*/ f57 f27 1"/>
              <a:gd name="f61" fmla="*/ f56 f27 1"/>
              <a:gd name="f62" fmla="*/ f58 f2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6">
                <a:pos x="f59" y="f60"/>
              </a:cxn>
              <a:cxn ang="f26">
                <a:pos x="f59" y="f62"/>
              </a:cxn>
              <a:cxn ang="f26">
                <a:pos x="f61" y="f62"/>
              </a:cxn>
              <a:cxn ang="f26">
                <a:pos x="f61" y="f60"/>
              </a:cxn>
            </a:cxnLst>
            <a:rect l="f59" t="f60" r="f61" b="f62"/>
            <a:pathLst>
              <a:path>
                <a:moveTo>
                  <a:pt x="f34" y="f48"/>
                </a:moveTo>
                <a:arcTo wR="f44" hR="f45" stAng="f1" swAng="f0"/>
                <a:close/>
              </a:path>
            </a:pathLst>
          </a:custGeom>
          <a:solidFill>
            <a:srgbClr val="FFFFFF"/>
          </a:solidFill>
          <a:ln w="50760">
            <a:solidFill>
              <a:srgbClr val="7B9899"/>
            </a:solidFill>
            <a:prstDash val="solid"/>
          </a:ln>
        </p:spPr>
        <p:txBody>
          <a:bodyPr vert="horz" wrap="square" lIns="100800" tIns="50400" rIns="100800" bIns="504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3" name="Zástupný symbol pro číslo snímku 22"/>
          <p:cNvSpPr txBox="1">
            <a:spLocks noGrp="1"/>
          </p:cNvSpPr>
          <p:nvPr>
            <p:ph type="sldNum" sz="quarter" idx="4"/>
          </p:nvPr>
        </p:nvSpPr>
        <p:spPr>
          <a:xfrm>
            <a:off x="4788360" y="1146600"/>
            <a:ext cx="503999" cy="486360"/>
          </a:xfrm>
          <a:prstGeom prst="rect">
            <a:avLst/>
          </a:prstGeom>
          <a:noFill/>
          <a:ln>
            <a:noFill/>
          </a:ln>
        </p:spPr>
        <p:txBody>
          <a:bodyPr wrap="square" lIns="50400" tIns="50400" rIns="50400" bIns="50400" anchor="ctr" anchorCtr="1"/>
          <a:lstStyle>
            <a:lvl1pPr marL="0" marR="0" lvl="0" indent="0" algn="ct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800" b="0" i="0" u="none" strike="noStrike" kern="1200" spc="0" baseline="0">
                <a:solidFill>
                  <a:srgbClr val="7B9899"/>
                </a:solidFill>
                <a:latin typeface="Georgia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48639ED1-9924-4AD4-8572-00904A677891}" type="slidenum">
              <a:t>‹#›</a:t>
            </a:fld>
            <a:endParaRPr lang="cs-CZ"/>
          </a:p>
        </p:txBody>
      </p:sp>
      <p:sp>
        <p:nvSpPr>
          <p:cNvPr id="14" name="Zástupný symbol pro nadpis 21"/>
          <p:cNvSpPr txBox="1">
            <a:spLocks noGrp="1"/>
          </p:cNvSpPr>
          <p:nvPr>
            <p:ph type="title"/>
          </p:nvPr>
        </p:nvSpPr>
        <p:spPr>
          <a:xfrm>
            <a:off x="332640" y="252000"/>
            <a:ext cx="9408600" cy="836640"/>
          </a:xfrm>
          <a:prstGeom prst="rect">
            <a:avLst/>
          </a:prstGeom>
          <a:noFill/>
          <a:ln>
            <a:noFill/>
          </a:ln>
        </p:spPr>
        <p:txBody>
          <a:bodyPr wrap="square" lIns="100800" tIns="50400" rIns="100800" bIns="50400" anchor="b" anchorCtr="1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15" name="Zástupný symbol pro text 12"/>
          <p:cNvSpPr txBox="1">
            <a:spLocks noGrp="1"/>
          </p:cNvSpPr>
          <p:nvPr>
            <p:ph type="body" idx="1"/>
          </p:nvPr>
        </p:nvSpPr>
        <p:spPr>
          <a:xfrm>
            <a:off x="332640" y="1679759"/>
            <a:ext cx="9408600" cy="5069880"/>
          </a:xfrm>
          <a:prstGeom prst="rect">
            <a:avLst/>
          </a:prstGeom>
          <a:noFill/>
          <a:ln>
            <a:noFill/>
          </a:ln>
        </p:spPr>
        <p:txBody>
          <a:bodyPr wrap="square" lIns="100800" tIns="50400" rIns="100800" bIns="50400" anchor="t" anchorCtr="0"/>
          <a:lstStyle>
            <a:def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cs-CZ" sz="32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defPPr>
            <a:lvl1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cs-CZ" sz="32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1pPr>
            <a:lvl2pPr marL="864000" lvl="1" indent="-324000">
              <a:spcBef>
                <a:spcPts val="0"/>
              </a:spcBef>
              <a:spcAft>
                <a:spcPts val="1134"/>
              </a:spcAft>
              <a:buSzPct val="45000"/>
              <a:buFont typeface="StarSymbol"/>
              <a:buChar char="●"/>
              <a:defRPr lang="cs-CZ" sz="2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2pPr>
            <a:lvl3pPr marL="1295999" lvl="2" indent="-288000">
              <a:spcBef>
                <a:spcPts val="0"/>
              </a:spcBef>
              <a:spcAft>
                <a:spcPts val="850"/>
              </a:spcAft>
              <a:buSzPct val="75000"/>
              <a:buFont typeface="StarSymbol"/>
              <a:buChar char="–"/>
              <a:defRPr lang="cs-CZ" sz="24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3pPr>
            <a:lvl4pPr marL="1728000" lvl="3" indent="-216000">
              <a:spcBef>
                <a:spcPts val="0"/>
              </a:spcBef>
              <a:spcAft>
                <a:spcPts val="567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4pPr>
            <a:lvl5pPr marL="2160000" lvl="4" indent="-216000">
              <a:spcBef>
                <a:spcPts val="0"/>
              </a:spcBef>
              <a:spcAft>
                <a:spcPts val="283"/>
              </a:spcAft>
              <a:buSzPct val="75000"/>
              <a:buFont typeface="StarSymbol"/>
              <a:buChar char="–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5pPr>
            <a:lvl6pPr marL="259200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6pPr>
            <a:lvl7pPr marL="302400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7pPr>
            <a:lvl8pPr marL="345600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8pPr>
            <a:lvl9pPr marL="3887999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marL="0" marR="0" lvl="0" indent="0" algn="ctr" rtl="0" hangingPunct="1">
        <a:lnSpc>
          <a:spcPct val="100000"/>
        </a:lnSpc>
        <a:spcBef>
          <a:spcPts val="0"/>
        </a:spcBef>
        <a:spcAft>
          <a:spcPts val="0"/>
        </a:spcAft>
        <a:buNone/>
        <a:tabLst/>
        <a:defRPr lang="cs-CZ" sz="3600" b="0" i="0" u="none" strike="noStrike" kern="1200" spc="0" baseline="0">
          <a:ln>
            <a:noFill/>
          </a:ln>
          <a:solidFill>
            <a:srgbClr val="7B9899"/>
          </a:solidFill>
          <a:latin typeface="Georgia" pitchFamily="18"/>
          <a:ea typeface="Microsoft YaHei" pitchFamily="2"/>
          <a:cs typeface="Mangal" pitchFamily="2"/>
        </a:defRPr>
      </a:lvl1pPr>
    </p:titleStyle>
    <p:bodyStyle>
      <a:lvl1pPr marL="302400" marR="0" lvl="0" indent="-302400" algn="l" rtl="0" hangingPunct="1">
        <a:lnSpc>
          <a:spcPct val="100000"/>
        </a:lnSpc>
        <a:spcBef>
          <a:spcPts val="700"/>
        </a:spcBef>
        <a:spcAft>
          <a:spcPts val="0"/>
        </a:spcAft>
        <a:buClr>
          <a:srgbClr val="D16349"/>
        </a:buClr>
        <a:buSzPct val="85000"/>
        <a:buFont typeface="Wingdings 2"/>
        <a:buChar char=""/>
        <a:tabLst/>
        <a:defRPr lang="cs-CZ" sz="3000" b="0" i="0" u="none" strike="noStrike" kern="1200" spc="0" baseline="0">
          <a:solidFill>
            <a:srgbClr val="000000"/>
          </a:solidFill>
          <a:latin typeface="Georgia"/>
        </a:defRPr>
      </a:lvl1pPr>
      <a:lvl2pPr marL="604800" marR="0" lvl="1" indent="-302400" algn="l" rtl="0" hangingPunct="1">
        <a:lnSpc>
          <a:spcPct val="100000"/>
        </a:lnSpc>
        <a:spcBef>
          <a:spcPts val="601"/>
        </a:spcBef>
        <a:spcAft>
          <a:spcPts val="0"/>
        </a:spcAft>
        <a:buClr>
          <a:srgbClr val="CCB400"/>
        </a:buClr>
        <a:buSzPct val="70000"/>
        <a:buFont typeface="Wingdings"/>
        <a:buChar char=""/>
        <a:tabLst/>
        <a:defRPr lang="cs-CZ" sz="2400" b="0" i="0" u="none" strike="noStrike" kern="1200" spc="0" baseline="0">
          <a:solidFill>
            <a:srgbClr val="646B86"/>
          </a:solidFill>
          <a:latin typeface="Georgia"/>
        </a:defRPr>
      </a:lvl2pPr>
      <a:lvl3pPr marL="907200" marR="0" lvl="2" indent="-252000" algn="l" rtl="0" hangingPunct="1">
        <a:lnSpc>
          <a:spcPct val="100000"/>
        </a:lnSpc>
        <a:spcBef>
          <a:spcPts val="499"/>
        </a:spcBef>
        <a:spcAft>
          <a:spcPts val="0"/>
        </a:spcAft>
        <a:buClr>
          <a:srgbClr val="8CADAE"/>
        </a:buClr>
        <a:buSzPct val="75000"/>
        <a:buFont typeface="Wingdings 2"/>
        <a:buChar char=""/>
        <a:tabLst/>
        <a:defRPr lang="cs-CZ" sz="2200" b="0" i="0" u="none" strike="noStrike" kern="1200" spc="0" baseline="0">
          <a:solidFill>
            <a:srgbClr val="000000"/>
          </a:solidFill>
          <a:latin typeface="Georgia"/>
        </a:defRPr>
      </a:lvl3pPr>
      <a:lvl4pPr marL="1209600" marR="0" lvl="3" indent="-252000" algn="l" rtl="0" hangingPunct="1">
        <a:lnSpc>
          <a:spcPct val="100000"/>
        </a:lnSpc>
        <a:spcBef>
          <a:spcPts val="499"/>
        </a:spcBef>
        <a:spcAft>
          <a:spcPts val="0"/>
        </a:spcAft>
        <a:buClr>
          <a:srgbClr val="8C7B70"/>
        </a:buClr>
        <a:buSzPct val="70000"/>
        <a:buFont typeface="Wingdings"/>
        <a:buChar char=""/>
        <a:tabLst/>
        <a:defRPr lang="cs-CZ" sz="2200" b="0" i="0" u="none" strike="noStrike" kern="1200" spc="0" baseline="0">
          <a:solidFill>
            <a:srgbClr val="646B86"/>
          </a:solidFill>
          <a:latin typeface="Georgia"/>
        </a:defRPr>
      </a:lvl4pPr>
      <a:lvl5pPr marL="1512000" marR="0" lvl="4" indent="-252000" algn="l" rtl="0" hangingPunct="1">
        <a:lnSpc>
          <a:spcPct val="100000"/>
        </a:lnSpc>
        <a:spcBef>
          <a:spcPts val="499"/>
        </a:spcBef>
        <a:spcAft>
          <a:spcPts val="0"/>
        </a:spcAft>
        <a:buClr>
          <a:srgbClr val="8FB08C"/>
        </a:buClr>
        <a:buSzPct val="100000"/>
        <a:buChar char="•"/>
        <a:tabLst/>
        <a:defRPr lang="cs-CZ" sz="2000" b="0" i="0" u="none" strike="noStrike" kern="1200" spc="0" baseline="0">
          <a:solidFill>
            <a:srgbClr val="000000"/>
          </a:solidFill>
          <a:latin typeface="Georgia"/>
        </a:defRPr>
      </a:lvl5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png"/><Relationship Id="rId7" Type="http://schemas.openxmlformats.org/officeDocument/2006/relationships/image" Target="../media/image1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png"/><Relationship Id="rId9" Type="http://schemas.openxmlformats.org/officeDocument/2006/relationships/image" Target="../media/image19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20.png"/><Relationship Id="rId7" Type="http://schemas.openxmlformats.org/officeDocument/2006/relationships/image" Target="../media/image2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3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lh6.ggpht.com/9YawSRK1ar_-SDK0KtWaYQtYCm4_NDEzrwesp_o7oiD_53u99gr9Bi0abobdKeE-aAMGOg=s111" TargetMode="External"/><Relationship Id="rId13" Type="http://schemas.openxmlformats.org/officeDocument/2006/relationships/hyperlink" Target="http://lh4.ggpht.com/dIVAFJ33Dlk1LkOsULuDs_XXfN9s95afSkS3XEn1DF8lr5sU_DOjDFdDsJKkJuvgHknIcVo=s127" TargetMode="External"/><Relationship Id="rId3" Type="http://schemas.openxmlformats.org/officeDocument/2006/relationships/hyperlink" Target="http://www.kuzelov.cz/userFiles/mlyn.jpg" TargetMode="External"/><Relationship Id="rId7" Type="http://schemas.openxmlformats.org/officeDocument/2006/relationships/hyperlink" Target="http://lh6.ggpht.com/4tnfKQO0Qkk4bb7RnIlU87O5fnI763RZvs7U379ER0mxzJ1rhIw3ggYrpRXI0BRJ3qch=s113" TargetMode="External"/><Relationship Id="rId12" Type="http://schemas.openxmlformats.org/officeDocument/2006/relationships/hyperlink" Target="http://lh4.ggpht.com/XBPH8dW_0O3oX-FBtE8Lv_OFB7UUQ3L6irqimZRgKMz9mUz5eVVgyGh3kstJJNo4bh6D9g=s129" TargetMode="External"/><Relationship Id="rId2" Type="http://schemas.openxmlformats.org/officeDocument/2006/relationships/hyperlink" Target="http://www.agrotip-blazek.cz/fotogalerie/images/kombajny/kombajn_9.jpg" TargetMode="External"/><Relationship Id="rId16" Type="http://schemas.openxmlformats.org/officeDocument/2006/relationships/hyperlink" Target="http://www.zivefirmy.cz/media/fotos/1000673/rychvaldska-pekarna_max3426.jpg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lh3.ggpht.com/PKFN9goTj7P88bJYiuJG8WBEYJAIckhdW9alEPaj7Dj-cO8iwNkkk6u8Q965iYWpiK-Avg=s113" TargetMode="External"/><Relationship Id="rId11" Type="http://schemas.openxmlformats.org/officeDocument/2006/relationships/hyperlink" Target="http://lh6.ggpht.com/dT1Vv38DtYcYKWcP57DFDRljRCzl_z8XQOyEc6jf2QxemQ3BMOx1cffpYzo4d2Q6R7m3Jq0=s129" TargetMode="External"/><Relationship Id="rId5" Type="http://schemas.openxmlformats.org/officeDocument/2006/relationships/hyperlink" Target="http://lh3.ggpht.com/x5EUhLvSf2Pj2gtL_reL7pGtvLcA9ccAInv3jiejD0aAZhajhPl0GV-z8j-IWUGEt7ZeAA=s85" TargetMode="External"/><Relationship Id="rId15" Type="http://schemas.openxmlformats.org/officeDocument/2006/relationships/hyperlink" Target="http://lh3.ggpht.com/rBtjViT4xMph7lHO1e1J4RDNi7OEoh5ZtTjEFLjIP_WMZydhWmy1w7FSRlDeNTpCgRwj=s110" TargetMode="External"/><Relationship Id="rId10" Type="http://schemas.openxmlformats.org/officeDocument/2006/relationships/hyperlink" Target="http://lh5.ggpht.com/1TBiJ9OqA80blRWf2f62Hd2XMtfRWRWLsMHSoWJqA-wjz3UZhbmb9fbBZfIX0CKQtMIiEQ=s85" TargetMode="External"/><Relationship Id="rId4" Type="http://schemas.openxmlformats.org/officeDocument/2006/relationships/hyperlink" Target="http://www.pekarnakabat.cz/www/images/upecte_si/moravsky_kolac/DSC0899.jpg" TargetMode="External"/><Relationship Id="rId9" Type="http://schemas.openxmlformats.org/officeDocument/2006/relationships/hyperlink" Target="http://lh3.ggpht.com/DAqYbrFtdinSd5qXfo7ZwChTVKIoT01XtXXMbn31xN-akKWxh5txmLk8dQYs34wu64nNmvQ=s112" TargetMode="External"/><Relationship Id="rId14" Type="http://schemas.openxmlformats.org/officeDocument/2006/relationships/hyperlink" Target="http://lh3.ggpht.com/qqFrgUxg4YQULTj5ldSwDmDHEcGXsVdZX3Idxkhm2GMzr7wH7MzQLNmYb__6c1jMHbuXTQ=s113" TargetMode="Externa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venkovskeforum.cz/foto/49/512X400X270.jpg" TargetMode="External"/><Relationship Id="rId3" Type="http://schemas.openxmlformats.org/officeDocument/2006/relationships/hyperlink" Target="http://ceskebudejovice.casd.cz/wp-content/uploads/2011/04/solsanka_jedla_1KG.jpg" TargetMode="External"/><Relationship Id="rId7" Type="http://schemas.openxmlformats.org/officeDocument/2006/relationships/hyperlink" Target="http://www.minisvetskolka.cz/rs/images/stories/voda5.jpg" TargetMode="External"/><Relationship Id="rId2" Type="http://schemas.openxmlformats.org/officeDocument/2006/relationships/hyperlink" Target="http://www.mlyncista.cz/img/mouka.jpg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biokvalita.cz/img/big/1182-bio-zitna-celozrnna-mouka-1kg.jpg" TargetMode="External"/><Relationship Id="rId5" Type="http://schemas.openxmlformats.org/officeDocument/2006/relationships/hyperlink" Target="http://nd03.jxs.cz/895/535/8a7eacba75_63602693_o2.jpg" TargetMode="External"/><Relationship Id="rId10" Type="http://schemas.openxmlformats.org/officeDocument/2006/relationships/hyperlink" Target="http://ipema.eu/wp-content/uploads/et_temp/IMG_1680-153687_212x213.jpg" TargetMode="External"/><Relationship Id="rId4" Type="http://schemas.openxmlformats.org/officeDocument/2006/relationships/hyperlink" Target="http://kuchyne.dumazahrada.cz/userdata/images/19908foto-3.jpg" TargetMode="External"/><Relationship Id="rId9" Type="http://schemas.openxmlformats.org/officeDocument/2006/relationships/hyperlink" Target="http://media1.webgarden.cz/images/media1:5103696c6d132.jpg/PC230653.jpg" TargetMode="Externa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fler.cz/files/u20435/ChlebaSlun.jpg" TargetMode="External"/><Relationship Id="rId3" Type="http://schemas.openxmlformats.org/officeDocument/2006/relationships/hyperlink" Target="http://www.sigroup.cz/gastro/uploads/domina1.jpg" TargetMode="External"/><Relationship Id="rId7" Type="http://schemas.openxmlformats.org/officeDocument/2006/relationships/hyperlink" Target="http://nd03.jxs.cz/960/925/5c285c3c14_64773805_o2.jpg" TargetMode="External"/><Relationship Id="rId2" Type="http://schemas.openxmlformats.org/officeDocument/2006/relationships/hyperlink" Target="http://www.feschu.cz/wp-content/uploads/2011/10/masiv_horovice1.jpg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johnova-pekarna.cz/UserFiles/Image/pletynka%2080g_z.jpg" TargetMode="External"/><Relationship Id="rId5" Type="http://schemas.openxmlformats.org/officeDocument/2006/relationships/hyperlink" Target="http://www.pekarstvivonka.cz/upload/prodejna.jpg" TargetMode="External"/><Relationship Id="rId4" Type="http://schemas.openxmlformats.org/officeDocument/2006/relationships/hyperlink" Target="http://i.iinfo.cz/images/460/farmarska-prodejna-sklizeno-v-nabidce-je-i-jemne-pecivo-1.jpg" TargetMode="External"/><Relationship Id="rId9" Type="http://schemas.openxmlformats.org/officeDocument/2006/relationships/hyperlink" Target="http://nd01.jxs.cz/973/684/0be1e3157e_15395475_o2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2386" y="5228776"/>
            <a:ext cx="5960870" cy="1153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6" descr="LOGO_obdelnik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3630" y="589725"/>
            <a:ext cx="3410962" cy="888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4453" name="Group 1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665203"/>
              </p:ext>
            </p:extLst>
          </p:nvPr>
        </p:nvGraphicFramePr>
        <p:xfrm>
          <a:off x="1071067" y="2192657"/>
          <a:ext cx="8097753" cy="2503042"/>
        </p:xfrm>
        <a:graphic>
          <a:graphicData uri="http://schemas.openxmlformats.org/drawingml/2006/table">
            <a:tbl>
              <a:tblPr/>
              <a:tblGrid>
                <a:gridCol w="4049751"/>
                <a:gridCol w="4048002"/>
              </a:tblGrid>
              <a:tr h="63847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NÁZEV ŠKOLY:</a:t>
                      </a:r>
                    </a:p>
                  </a:txBody>
                  <a:tcPr marL="100806" marR="100806" marT="50406" marB="50406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Základní škola T. G. Masaryka, Bojkovice, okres Uherské Hradiště</a:t>
                      </a:r>
                    </a:p>
                  </a:txBody>
                  <a:tcPr marL="100806" marR="100806" marT="50406" marB="50406"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850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AUTOR:                                                     </a:t>
                      </a:r>
                    </a:p>
                  </a:txBody>
                  <a:tcPr marL="100806" marR="100806" marT="50406" marB="50406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Mgr. Luďka Pavlíková</a:t>
                      </a:r>
                    </a:p>
                  </a:txBody>
                  <a:tcPr marL="100806" marR="100806" marT="50406" marB="50406"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6383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NÁZEV:</a:t>
                      </a:r>
                    </a:p>
                  </a:txBody>
                  <a:tcPr marL="100806" marR="100806" marT="50406" marB="50406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VY_32_INOVACE_14_Práce dospělých – od obilí ke chlebu.</a:t>
                      </a:r>
                    </a:p>
                  </a:txBody>
                  <a:tcPr marL="100806" marR="100806" marT="50406" marB="50406"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340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TÉMATICKÝ CELEK:</a:t>
                      </a:r>
                    </a:p>
                  </a:txBody>
                  <a:tcPr marL="100806" marR="100806" marT="50406" marB="50406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Lidé kolem nás</a:t>
                      </a:r>
                    </a:p>
                  </a:txBody>
                  <a:tcPr marL="100806" marR="100806" marT="50406" marB="50406"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850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PROJEKTU:</a:t>
                      </a:r>
                    </a:p>
                  </a:txBody>
                  <a:tcPr marL="100806" marR="100806" marT="50406" marB="50406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CZ.1.07/1.4.00/21.0882</a:t>
                      </a:r>
                    </a:p>
                  </a:txBody>
                  <a:tcPr marL="100806" marR="100806" marT="50406" marB="50406"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65266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Prezentace slouží k seznámení s povoláními, která se zabývají výrobou pečiva.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05606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2"/>
          <p:cNvSpPr txBox="1">
            <a:spLocks noGrp="1"/>
          </p:cNvSpPr>
          <p:nvPr>
            <p:ph type="body" idx="4294967295"/>
          </p:nvPr>
        </p:nvSpPr>
        <p:spPr>
          <a:xfrm>
            <a:off x="503999" y="3984840"/>
            <a:ext cx="9071640" cy="558000"/>
          </a:xfrm>
        </p:spPr>
        <p:txBody>
          <a:bodyPr anchor="ctr" anchorCtr="1">
            <a:spAutoFit/>
          </a:bodyPr>
          <a:lstStyle>
            <a:def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cs-CZ" sz="32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defPPr>
            <a:lvl1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cs-CZ" sz="32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1pPr>
            <a:lvl2pPr marL="864000" lvl="1" indent="-324000">
              <a:spcBef>
                <a:spcPts val="0"/>
              </a:spcBef>
              <a:spcAft>
                <a:spcPts val="1134"/>
              </a:spcAft>
              <a:buSzPct val="45000"/>
              <a:buFont typeface="StarSymbol"/>
              <a:buChar char="●"/>
              <a:defRPr lang="cs-CZ" sz="2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2pPr>
            <a:lvl3pPr marL="1295999" lvl="2" indent="-288000">
              <a:spcBef>
                <a:spcPts val="0"/>
              </a:spcBef>
              <a:spcAft>
                <a:spcPts val="850"/>
              </a:spcAft>
              <a:buSzPct val="75000"/>
              <a:buFont typeface="StarSymbol"/>
              <a:buChar char="–"/>
              <a:defRPr lang="cs-CZ" sz="24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3pPr>
            <a:lvl4pPr marL="1728000" lvl="3" indent="-216000">
              <a:spcBef>
                <a:spcPts val="0"/>
              </a:spcBef>
              <a:spcAft>
                <a:spcPts val="567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4pPr>
            <a:lvl5pPr marL="2160000" lvl="4" indent="-216000">
              <a:spcBef>
                <a:spcPts val="0"/>
              </a:spcBef>
              <a:spcAft>
                <a:spcPts val="283"/>
              </a:spcAft>
              <a:buSzPct val="75000"/>
              <a:buFont typeface="StarSymbol"/>
              <a:buChar char="–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5pPr>
            <a:lvl6pPr marL="259200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6pPr>
            <a:lvl7pPr marL="302400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7pPr>
            <a:lvl8pPr marL="345600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8pPr>
            <a:lvl9pPr marL="3887999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9pPr>
          </a:lstStyle>
          <a:p>
            <a:pPr marL="0" lvl="0" indent="0" algn="ctr">
              <a:spcBef>
                <a:spcPts val="700"/>
              </a:spcBef>
              <a:spcAft>
                <a:spcPts val="1414"/>
              </a:spcAft>
              <a:buNone/>
            </a:pPr>
            <a:r>
              <a:rPr lang="cs-CZ" sz="3000">
                <a:latin typeface="Georgia"/>
              </a:rPr>
              <a:t>Ze zrna vyzraje obilí.</a:t>
            </a:r>
          </a:p>
        </p:txBody>
      </p:sp>
      <p:sp>
        <p:nvSpPr>
          <p:cNvPr id="3" name="Nadpis 1"/>
          <p:cNvSpPr txBox="1">
            <a:spLocks noGrp="1"/>
          </p:cNvSpPr>
          <p:nvPr>
            <p:ph type="title" idx="4294967295"/>
          </p:nvPr>
        </p:nvSpPr>
        <p:spPr>
          <a:xfrm>
            <a:off x="503999" y="618120"/>
            <a:ext cx="9071640" cy="649800"/>
          </a:xfrm>
        </p:spPr>
        <p:txBody>
          <a:bodyPr>
            <a:sp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cs-CZ" b="1" i="1" u="sng">
                <a:solidFill>
                  <a:srgbClr val="7030A0"/>
                </a:solidFill>
              </a:rPr>
              <a:t>Od obilí ke chlebu.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6840000" y="1932479"/>
            <a:ext cx="2466720" cy="1847519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972360" y="4793400"/>
            <a:ext cx="2447640" cy="1866599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lum/>
            <a:alphaModFix/>
          </a:blip>
          <a:srcRect/>
          <a:stretch>
            <a:fillRect/>
          </a:stretch>
        </p:blipFill>
        <p:spPr>
          <a:xfrm>
            <a:off x="1080000" y="1260000"/>
            <a:ext cx="1847519" cy="246672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lum/>
            <a:alphaModFix/>
          </a:blip>
          <a:srcRect/>
          <a:stretch>
            <a:fillRect/>
          </a:stretch>
        </p:blipFill>
        <p:spPr>
          <a:xfrm>
            <a:off x="6120000" y="4860000"/>
            <a:ext cx="3240000" cy="162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>
            <a:lum/>
            <a:alphaModFix/>
          </a:blip>
          <a:srcRect/>
          <a:stretch>
            <a:fillRect/>
          </a:stretch>
        </p:blipFill>
        <p:spPr>
          <a:xfrm>
            <a:off x="3833279" y="1932479"/>
            <a:ext cx="2466720" cy="18475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2"/>
          <p:cNvSpPr txBox="1">
            <a:spLocks noGrp="1"/>
          </p:cNvSpPr>
          <p:nvPr>
            <p:ph type="body" idx="4294967295"/>
          </p:nvPr>
        </p:nvSpPr>
        <p:spPr>
          <a:xfrm>
            <a:off x="503999" y="1768680"/>
            <a:ext cx="9072000" cy="4988880"/>
          </a:xfrm>
        </p:spPr>
        <p:txBody>
          <a:bodyPr/>
          <a:lstStyle>
            <a:def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cs-CZ" sz="32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defPPr>
            <a:lvl1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cs-CZ" sz="32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1pPr>
            <a:lvl2pPr marL="864000" lvl="1" indent="-324000">
              <a:spcBef>
                <a:spcPts val="0"/>
              </a:spcBef>
              <a:spcAft>
                <a:spcPts val="1134"/>
              </a:spcAft>
              <a:buSzPct val="45000"/>
              <a:buFont typeface="StarSymbol"/>
              <a:buChar char="●"/>
              <a:defRPr lang="cs-CZ" sz="2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2pPr>
            <a:lvl3pPr marL="1295999" lvl="2" indent="-288000">
              <a:spcBef>
                <a:spcPts val="0"/>
              </a:spcBef>
              <a:spcAft>
                <a:spcPts val="850"/>
              </a:spcAft>
              <a:buSzPct val="75000"/>
              <a:buFont typeface="StarSymbol"/>
              <a:buChar char="–"/>
              <a:defRPr lang="cs-CZ" sz="24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3pPr>
            <a:lvl4pPr marL="1728000" lvl="3" indent="-216000">
              <a:spcBef>
                <a:spcPts val="0"/>
              </a:spcBef>
              <a:spcAft>
                <a:spcPts val="567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4pPr>
            <a:lvl5pPr marL="2160000" lvl="4" indent="-216000">
              <a:spcBef>
                <a:spcPts val="0"/>
              </a:spcBef>
              <a:spcAft>
                <a:spcPts val="283"/>
              </a:spcAft>
              <a:buSzPct val="75000"/>
              <a:buFont typeface="StarSymbol"/>
              <a:buChar char="–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5pPr>
            <a:lvl6pPr marL="259200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6pPr>
            <a:lvl7pPr marL="302400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7pPr>
            <a:lvl8pPr marL="345600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8pPr>
            <a:lvl9pPr marL="3887999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9pPr>
          </a:lstStyle>
          <a:p>
            <a:pPr hangingPunct="0"/>
            <a:endParaRPr lang="cs-CZ" dirty="0"/>
          </a:p>
        </p:txBody>
      </p:sp>
      <p:sp>
        <p:nvSpPr>
          <p:cNvPr id="3" name="Nadpis 1"/>
          <p:cNvSpPr txBox="1">
            <a:spLocks noGrp="1"/>
          </p:cNvSpPr>
          <p:nvPr>
            <p:ph type="title" idx="4294967295"/>
          </p:nvPr>
        </p:nvSpPr>
        <p:spPr>
          <a:xfrm>
            <a:off x="503999" y="301320"/>
            <a:ext cx="9072000" cy="1261800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cs-CZ" b="1" i="1" u="sng" dirty="0">
                <a:solidFill>
                  <a:srgbClr val="7030A0"/>
                </a:solidFill>
              </a:rPr>
              <a:t>Kombajny sklidí obilí a náklaďáky je odvezou do mlýna.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6984528" y="1800000"/>
            <a:ext cx="2555471" cy="243792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431280" y="4860000"/>
            <a:ext cx="2808720" cy="180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>
            <a:lum/>
            <a:alphaModFix/>
          </a:blip>
          <a:srcRect/>
          <a:stretch>
            <a:fillRect/>
          </a:stretch>
        </p:blipFill>
        <p:spPr>
          <a:xfrm>
            <a:off x="7635240" y="4439880"/>
            <a:ext cx="1904760" cy="2400119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>
            <a:lum/>
            <a:alphaModFix/>
          </a:blip>
          <a:srcRect/>
          <a:stretch>
            <a:fillRect/>
          </a:stretch>
        </p:blipFill>
        <p:spPr>
          <a:xfrm>
            <a:off x="3420000" y="4500000"/>
            <a:ext cx="3780000" cy="228276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Šipka dolů 9"/>
          <p:cNvSpPr/>
          <p:nvPr/>
        </p:nvSpPr>
        <p:spPr>
          <a:xfrm rot="5400000">
            <a:off x="4783216" y="3364560"/>
            <a:ext cx="484560" cy="978480"/>
          </a:xfrm>
          <a:custGeom>
            <a:avLst>
              <a:gd name="f0" fmla="val 16250"/>
              <a:gd name="f1" fmla="val 5400"/>
            </a:avLst>
            <a:gdLst>
              <a:gd name="f2" fmla="val 10800000"/>
              <a:gd name="f3" fmla="val 5400000"/>
              <a:gd name="f4" fmla="val 180"/>
              <a:gd name="f5" fmla="val w"/>
              <a:gd name="f6" fmla="val h"/>
              <a:gd name="f7" fmla="val 0"/>
              <a:gd name="f8" fmla="val 21600"/>
              <a:gd name="f9" fmla="val 10800"/>
              <a:gd name="f10" fmla="+- 0 0 0"/>
              <a:gd name="f11" fmla="*/ f5 1 21600"/>
              <a:gd name="f12" fmla="*/ f6 1 21600"/>
              <a:gd name="f13" fmla="pin 0 f1 10800"/>
              <a:gd name="f14" fmla="pin 0 f0 21600"/>
              <a:gd name="f15" fmla="*/ f10 f2 1"/>
              <a:gd name="f16" fmla="val f13"/>
              <a:gd name="f17" fmla="val f14"/>
              <a:gd name="f18" fmla="+- 21600 0 f13"/>
              <a:gd name="f19" fmla="*/ f13 f11 1"/>
              <a:gd name="f20" fmla="*/ f14 f12 1"/>
              <a:gd name="f21" fmla="*/ 0 f12 1"/>
              <a:gd name="f22" fmla="*/ 0 f11 1"/>
              <a:gd name="f23" fmla="*/ f15 1 f4"/>
              <a:gd name="f24" fmla="*/ 21600 f11 1"/>
              <a:gd name="f25" fmla="+- 21600 0 f17"/>
              <a:gd name="f26" fmla="*/ f16 f11 1"/>
              <a:gd name="f27" fmla="*/ f18 f11 1"/>
              <a:gd name="f28" fmla="*/ f17 f12 1"/>
              <a:gd name="f29" fmla="+- f23 0 f3"/>
              <a:gd name="f30" fmla="*/ f25 f16 1"/>
              <a:gd name="f31" fmla="*/ f30 1 10800"/>
              <a:gd name="f32" fmla="+- f17 f31 0"/>
              <a:gd name="f33" fmla="*/ f32 f12 1"/>
            </a:gdLst>
            <a:ahLst>
              <a:ahXY gdRefX="f1" minX="f7" maxX="f9" gdRefY="f0" minY="f7" maxY="f8">
                <a:pos x="f19" y="f20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8"/>
              </a:cxn>
              <a:cxn ang="f29">
                <a:pos x="f24" y="f28"/>
              </a:cxn>
            </a:cxnLst>
            <a:rect l="f26" t="f21" r="f27" b="f33"/>
            <a:pathLst>
              <a:path w="21600" h="21600">
                <a:moveTo>
                  <a:pt x="f16" y="f7"/>
                </a:moveTo>
                <a:lnTo>
                  <a:pt x="f16" y="f17"/>
                </a:lnTo>
                <a:lnTo>
                  <a:pt x="f7" y="f17"/>
                </a:lnTo>
                <a:lnTo>
                  <a:pt x="f9" y="f8"/>
                </a:lnTo>
                <a:lnTo>
                  <a:pt x="f8" y="f17"/>
                </a:lnTo>
                <a:lnTo>
                  <a:pt x="f18" y="f17"/>
                </a:lnTo>
                <a:lnTo>
                  <a:pt x="f18" y="f7"/>
                </a:lnTo>
                <a:close/>
              </a:path>
            </a:pathLst>
          </a:custGeom>
          <a:solidFill>
            <a:srgbClr val="D16349"/>
          </a:solidFill>
          <a:ln w="11520">
            <a:solidFill>
              <a:srgbClr val="994733"/>
            </a:solidFill>
            <a:custDash>
              <a:ds d="81250" sp="81250"/>
            </a:custDash>
          </a:ln>
        </p:spPr>
        <p:txBody>
          <a:bodyPr vert="horz" wrap="square" lIns="91440" tIns="45720" rIns="91440" bIns="45720" anchor="ctr" anchorCtr="1" compatLnSpc="0"/>
          <a:lstStyle/>
          <a:p>
            <a:pPr marL="0" marR="0" lvl="0" indent="0" algn="ct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pic>
        <p:nvPicPr>
          <p:cNvPr id="1026" name="Picture 2" descr="http://www.agrotip-blazek.cz/fotogalerie/images/kombajny/kombajn_9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985" y="1714392"/>
            <a:ext cx="3726072" cy="2794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2"/>
          <p:cNvSpPr txBox="1">
            <a:spLocks noGrp="1"/>
          </p:cNvSpPr>
          <p:nvPr>
            <p:ph type="body" idx="4294967295"/>
          </p:nvPr>
        </p:nvSpPr>
        <p:spPr>
          <a:xfrm>
            <a:off x="503999" y="1768680"/>
            <a:ext cx="9072000" cy="4988880"/>
          </a:xfrm>
        </p:spPr>
        <p:txBody>
          <a:bodyPr/>
          <a:lstStyle>
            <a:def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cs-CZ" sz="32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defPPr>
            <a:lvl1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cs-CZ" sz="32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1pPr>
            <a:lvl2pPr marL="864000" lvl="1" indent="-324000">
              <a:spcBef>
                <a:spcPts val="0"/>
              </a:spcBef>
              <a:spcAft>
                <a:spcPts val="1134"/>
              </a:spcAft>
              <a:buSzPct val="45000"/>
              <a:buFont typeface="StarSymbol"/>
              <a:buChar char="●"/>
              <a:defRPr lang="cs-CZ" sz="2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2pPr>
            <a:lvl3pPr marL="1295999" lvl="2" indent="-288000">
              <a:spcBef>
                <a:spcPts val="0"/>
              </a:spcBef>
              <a:spcAft>
                <a:spcPts val="850"/>
              </a:spcAft>
              <a:buSzPct val="75000"/>
              <a:buFont typeface="StarSymbol"/>
              <a:buChar char="–"/>
              <a:defRPr lang="cs-CZ" sz="24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3pPr>
            <a:lvl4pPr marL="1728000" lvl="3" indent="-216000">
              <a:spcBef>
                <a:spcPts val="0"/>
              </a:spcBef>
              <a:spcAft>
                <a:spcPts val="567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4pPr>
            <a:lvl5pPr marL="2160000" lvl="4" indent="-216000">
              <a:spcBef>
                <a:spcPts val="0"/>
              </a:spcBef>
              <a:spcAft>
                <a:spcPts val="283"/>
              </a:spcAft>
              <a:buSzPct val="75000"/>
              <a:buFont typeface="StarSymbol"/>
              <a:buChar char="–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5pPr>
            <a:lvl6pPr marL="259200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6pPr>
            <a:lvl7pPr marL="302400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7pPr>
            <a:lvl8pPr marL="345600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8pPr>
            <a:lvl9pPr marL="3887999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9pPr>
          </a:lstStyle>
          <a:p>
            <a:pPr hangingPunct="0"/>
            <a:endParaRPr lang="cs-CZ"/>
          </a:p>
        </p:txBody>
      </p:sp>
      <p:sp>
        <p:nvSpPr>
          <p:cNvPr id="3" name="Nadpis 1"/>
          <p:cNvSpPr txBox="1">
            <a:spLocks noGrp="1"/>
          </p:cNvSpPr>
          <p:nvPr>
            <p:ph type="title" idx="4294967295"/>
          </p:nvPr>
        </p:nvSpPr>
        <p:spPr>
          <a:xfrm>
            <a:off x="503999" y="301320"/>
            <a:ext cx="9072000" cy="1261800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cs-CZ" b="1" i="1" u="sng" dirty="0">
                <a:solidFill>
                  <a:srgbClr val="7030A0"/>
                </a:solidFill>
              </a:rPr>
              <a:t>V pekárně se z mouky připravuje chleba a pečivo.</a:t>
            </a: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3780000" y="1800000"/>
            <a:ext cx="2609640" cy="1752119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7073280" y="1800000"/>
            <a:ext cx="2466720" cy="1847519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http://www.zivefirmy.cz/media/fotos/1000673/rychvaldska-pekarna_max342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646" y="1752479"/>
            <a:ext cx="2686844" cy="2015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www.pekarnakabat.cz/www/images/upecte_si/moravsky_kolac/DSC0899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878" y="4802719"/>
            <a:ext cx="3467159" cy="2302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://ipema.eu/wp-content/uploads/et_temp/IMG_1680-153687_212x213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6603" y="5076087"/>
            <a:ext cx="2019300" cy="2028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https://encrypted-tbn0.gstatic.com/images?q=tbn:ANd9GcSFotzSeKJSJ2EkLo1vH_CHPmRV5BJWRZYW6aw3n_lPtaLH1Luw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0190" y="3443941"/>
            <a:ext cx="2320350" cy="1795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https://encrypted-tbn0.gstatic.com/images?q=tbn:ANd9GcSbUW5W0-R6ED3r6vYtPo6W2_jx-oYqALK2Oz7a67_N_LHoseIk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1678" y="4559435"/>
            <a:ext cx="2448322" cy="2545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2"/>
          <p:cNvSpPr txBox="1">
            <a:spLocks noGrp="1"/>
          </p:cNvSpPr>
          <p:nvPr>
            <p:ph type="body" idx="4294967295"/>
          </p:nvPr>
        </p:nvSpPr>
        <p:spPr>
          <a:xfrm>
            <a:off x="503999" y="1768680"/>
            <a:ext cx="9072000" cy="4988880"/>
          </a:xfrm>
        </p:spPr>
        <p:txBody>
          <a:bodyPr/>
          <a:lstStyle>
            <a:def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cs-CZ" sz="32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defPPr>
            <a:lvl1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cs-CZ" sz="32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1pPr>
            <a:lvl2pPr marL="864000" lvl="1" indent="-324000">
              <a:spcBef>
                <a:spcPts val="0"/>
              </a:spcBef>
              <a:spcAft>
                <a:spcPts val="1134"/>
              </a:spcAft>
              <a:buSzPct val="45000"/>
              <a:buFont typeface="StarSymbol"/>
              <a:buChar char="●"/>
              <a:defRPr lang="cs-CZ" sz="2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2pPr>
            <a:lvl3pPr marL="1295999" lvl="2" indent="-288000">
              <a:spcBef>
                <a:spcPts val="0"/>
              </a:spcBef>
              <a:spcAft>
                <a:spcPts val="850"/>
              </a:spcAft>
              <a:buSzPct val="75000"/>
              <a:buFont typeface="StarSymbol"/>
              <a:buChar char="–"/>
              <a:defRPr lang="cs-CZ" sz="24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3pPr>
            <a:lvl4pPr marL="1728000" lvl="3" indent="-216000">
              <a:spcBef>
                <a:spcPts val="0"/>
              </a:spcBef>
              <a:spcAft>
                <a:spcPts val="567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4pPr>
            <a:lvl5pPr marL="2160000" lvl="4" indent="-216000">
              <a:spcBef>
                <a:spcPts val="0"/>
              </a:spcBef>
              <a:spcAft>
                <a:spcPts val="283"/>
              </a:spcAft>
              <a:buSzPct val="75000"/>
              <a:buFont typeface="StarSymbol"/>
              <a:buChar char="–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5pPr>
            <a:lvl6pPr marL="259200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6pPr>
            <a:lvl7pPr marL="302400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7pPr>
            <a:lvl8pPr marL="345600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8pPr>
            <a:lvl9pPr marL="3887999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9pPr>
          </a:lstStyle>
          <a:p>
            <a:pPr hangingPunct="0"/>
            <a:endParaRPr lang="cs-CZ" dirty="0"/>
          </a:p>
        </p:txBody>
      </p:sp>
      <p:sp>
        <p:nvSpPr>
          <p:cNvPr id="3" name="Nadpis 1"/>
          <p:cNvSpPr txBox="1">
            <a:spLocks noGrp="1"/>
          </p:cNvSpPr>
          <p:nvPr>
            <p:ph type="title" idx="4294967295"/>
          </p:nvPr>
        </p:nvSpPr>
        <p:spPr>
          <a:xfrm>
            <a:off x="503999" y="301320"/>
            <a:ext cx="9072000" cy="1261800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cs-CZ" b="1" i="1" u="sng" dirty="0">
                <a:solidFill>
                  <a:srgbClr val="7030A0"/>
                </a:solidFill>
              </a:rPr>
              <a:t>K přípravě chleba je potřeba: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524880" y="1800000"/>
            <a:ext cx="2895120" cy="158076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6840000" y="1800000"/>
            <a:ext cx="2809440" cy="162828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>
            <a:lum/>
            <a:alphaModFix/>
          </a:blip>
          <a:srcRect/>
          <a:stretch>
            <a:fillRect/>
          </a:stretch>
        </p:blipFill>
        <p:spPr>
          <a:xfrm>
            <a:off x="413280" y="4860000"/>
            <a:ext cx="2466720" cy="1847519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>
            <a:lum/>
            <a:alphaModFix/>
          </a:blip>
          <a:srcRect/>
          <a:stretch>
            <a:fillRect/>
          </a:stretch>
        </p:blipFill>
        <p:spPr>
          <a:xfrm>
            <a:off x="7020000" y="4860000"/>
            <a:ext cx="2466720" cy="1847519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4" name="Picture 2" descr="http://ceskebudejovice.casd.cz/wp-content/uploads/2011/04/solsanka_jedla_1KG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742" y="1691605"/>
            <a:ext cx="1783515" cy="2685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s://encrypted-tbn2.gstatic.com/images?q=tbn:ANd9GcT1S6FhxkStLQ9gv3Vsuu0NClQD0_skUtHDzJSrbg4t8rPcQSS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8164" y="4375600"/>
            <a:ext cx="1482669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2"/>
          <p:cNvSpPr txBox="1">
            <a:spLocks noGrp="1"/>
          </p:cNvSpPr>
          <p:nvPr>
            <p:ph type="body" idx="4294967295"/>
          </p:nvPr>
        </p:nvSpPr>
        <p:spPr>
          <a:xfrm>
            <a:off x="503999" y="1768680"/>
            <a:ext cx="9072000" cy="4988880"/>
          </a:xfrm>
        </p:spPr>
        <p:txBody>
          <a:bodyPr/>
          <a:lstStyle>
            <a:def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cs-CZ" sz="32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defPPr>
            <a:lvl1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cs-CZ" sz="32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1pPr>
            <a:lvl2pPr marL="864000" lvl="1" indent="-324000">
              <a:spcBef>
                <a:spcPts val="0"/>
              </a:spcBef>
              <a:spcAft>
                <a:spcPts val="1134"/>
              </a:spcAft>
              <a:buSzPct val="45000"/>
              <a:buFont typeface="StarSymbol"/>
              <a:buChar char="●"/>
              <a:defRPr lang="cs-CZ" sz="2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2pPr>
            <a:lvl3pPr marL="1295999" lvl="2" indent="-288000">
              <a:spcBef>
                <a:spcPts val="0"/>
              </a:spcBef>
              <a:spcAft>
                <a:spcPts val="850"/>
              </a:spcAft>
              <a:buSzPct val="75000"/>
              <a:buFont typeface="StarSymbol"/>
              <a:buChar char="–"/>
              <a:defRPr lang="cs-CZ" sz="24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3pPr>
            <a:lvl4pPr marL="1728000" lvl="3" indent="-216000">
              <a:spcBef>
                <a:spcPts val="0"/>
              </a:spcBef>
              <a:spcAft>
                <a:spcPts val="567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4pPr>
            <a:lvl5pPr marL="2160000" lvl="4" indent="-216000">
              <a:spcBef>
                <a:spcPts val="0"/>
              </a:spcBef>
              <a:spcAft>
                <a:spcPts val="283"/>
              </a:spcAft>
              <a:buSzPct val="75000"/>
              <a:buFont typeface="StarSymbol"/>
              <a:buChar char="–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5pPr>
            <a:lvl6pPr marL="259200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6pPr>
            <a:lvl7pPr marL="302400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7pPr>
            <a:lvl8pPr marL="345600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8pPr>
            <a:lvl9pPr marL="3887999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9pPr>
          </a:lstStyle>
          <a:p>
            <a:pPr hangingPunct="0"/>
            <a:endParaRPr lang="cs-CZ" dirty="0"/>
          </a:p>
        </p:txBody>
      </p:sp>
      <p:sp>
        <p:nvSpPr>
          <p:cNvPr id="3" name="Nadpis 1"/>
          <p:cNvSpPr txBox="1">
            <a:spLocks noGrp="1"/>
          </p:cNvSpPr>
          <p:nvPr>
            <p:ph type="title" idx="4294967295"/>
          </p:nvPr>
        </p:nvSpPr>
        <p:spPr>
          <a:xfrm>
            <a:off x="503999" y="301320"/>
            <a:ext cx="9072000" cy="1261800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cs-CZ" b="1" i="1" u="sng">
                <a:solidFill>
                  <a:srgbClr val="7030A0"/>
                </a:solidFill>
              </a:rPr>
              <a:t>Z těsta se upeče:</a:t>
            </a: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7073280" y="4860000"/>
            <a:ext cx="2466720" cy="1856879"/>
          </a:xfrm>
          <a:prstGeom prst="rect">
            <a:avLst/>
          </a:prstGeom>
          <a:noFill/>
          <a:ln>
            <a:noFill/>
          </a:ln>
        </p:spPr>
      </p:pic>
      <p:pic>
        <p:nvPicPr>
          <p:cNvPr id="4098" name="Picture 2" descr="http://www.venkovskeforum.cz/foto/49/512X400X27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391" y="1800000"/>
            <a:ext cx="3039769" cy="2051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nd01.jxs.cz/973/684/0be1e3157e_15395475_o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4168" y="1735549"/>
            <a:ext cx="3009899" cy="1871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s://encrypted-tbn3.gstatic.com/images?q=tbn:ANd9GcS7Xrr2bHB9lWPKPdCc483YS6ps_PI9hMzulP6FWNUokdzi5Vr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5342" y="1735549"/>
            <a:ext cx="2648236" cy="2013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https://encrypted-tbn2.gstatic.com/images?q=tbn:ANd9GcQN21qYwb_-FHTInnLDbxsIaMrtHDPuGmZ0zJUWIO5qLSWQcA8o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766" y="4274174"/>
            <a:ext cx="4935424" cy="2467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2"/>
          <p:cNvSpPr txBox="1">
            <a:spLocks noGrp="1"/>
          </p:cNvSpPr>
          <p:nvPr>
            <p:ph type="body" idx="4294967295"/>
          </p:nvPr>
        </p:nvSpPr>
        <p:spPr>
          <a:xfrm>
            <a:off x="503999" y="1768680"/>
            <a:ext cx="9072000" cy="4988880"/>
          </a:xfrm>
        </p:spPr>
        <p:txBody>
          <a:bodyPr/>
          <a:lstStyle>
            <a:def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cs-CZ" sz="32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defPPr>
            <a:lvl1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cs-CZ" sz="32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1pPr>
            <a:lvl2pPr marL="864000" lvl="1" indent="-324000">
              <a:spcBef>
                <a:spcPts val="0"/>
              </a:spcBef>
              <a:spcAft>
                <a:spcPts val="1134"/>
              </a:spcAft>
              <a:buSzPct val="45000"/>
              <a:buFont typeface="StarSymbol"/>
              <a:buChar char="●"/>
              <a:defRPr lang="cs-CZ" sz="2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2pPr>
            <a:lvl3pPr marL="1295999" lvl="2" indent="-288000">
              <a:spcBef>
                <a:spcPts val="0"/>
              </a:spcBef>
              <a:spcAft>
                <a:spcPts val="850"/>
              </a:spcAft>
              <a:buSzPct val="75000"/>
              <a:buFont typeface="StarSymbol"/>
              <a:buChar char="–"/>
              <a:defRPr lang="cs-CZ" sz="24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3pPr>
            <a:lvl4pPr marL="1728000" lvl="3" indent="-216000">
              <a:spcBef>
                <a:spcPts val="0"/>
              </a:spcBef>
              <a:spcAft>
                <a:spcPts val="567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4pPr>
            <a:lvl5pPr marL="2160000" lvl="4" indent="-216000">
              <a:spcBef>
                <a:spcPts val="0"/>
              </a:spcBef>
              <a:spcAft>
                <a:spcPts val="283"/>
              </a:spcAft>
              <a:buSzPct val="75000"/>
              <a:buFont typeface="StarSymbol"/>
              <a:buChar char="–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5pPr>
            <a:lvl6pPr marL="259200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6pPr>
            <a:lvl7pPr marL="302400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7pPr>
            <a:lvl8pPr marL="345600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8pPr>
            <a:lvl9pPr marL="3887999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9pPr>
          </a:lstStyle>
          <a:p>
            <a:pPr hangingPunct="0"/>
            <a:endParaRPr lang="cs-CZ"/>
          </a:p>
        </p:txBody>
      </p:sp>
      <p:sp>
        <p:nvSpPr>
          <p:cNvPr id="3" name="Nadpis 1"/>
          <p:cNvSpPr txBox="1">
            <a:spLocks noGrp="1"/>
          </p:cNvSpPr>
          <p:nvPr>
            <p:ph type="title" idx="4294967295"/>
          </p:nvPr>
        </p:nvSpPr>
        <p:spPr>
          <a:xfrm>
            <a:off x="503999" y="301320"/>
            <a:ext cx="9072000" cy="1261800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cs-CZ" b="1" i="1" u="sng">
                <a:solidFill>
                  <a:srgbClr val="7030A0"/>
                </a:solidFill>
              </a:rPr>
              <a:t>Hotové zboží rozvezou auta do obchodů.</a:t>
            </a:r>
          </a:p>
        </p:txBody>
      </p:sp>
      <p:pic>
        <p:nvPicPr>
          <p:cNvPr id="5122" name="Picture 2" descr="http://www.feschu.cz/wp-content/uploads/2011/10/masiv_horovice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073" y="4326269"/>
            <a:ext cx="3333750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www.sigroup.cz/gastro/uploads/domina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518" y="1836078"/>
            <a:ext cx="4067745" cy="2293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http://i.iinfo.cz/images/460/farmarska-prodejna-sklizeno-v-nabidce-je-i-jemne-pecivo-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928" y="1830887"/>
            <a:ext cx="2872072" cy="1913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http://www.pekarstvivonka.cz/upload/prodejna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1788" y="4017302"/>
            <a:ext cx="4018212" cy="2690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Zdroje: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marL="108000" indent="0">
              <a:buNone/>
            </a:pPr>
            <a:r>
              <a:rPr lang="cs-CZ" sz="1800" dirty="0" smtClean="0"/>
              <a:t>PC DVD – ROM 320 000x Obrázky, </a:t>
            </a:r>
            <a:r>
              <a:rPr lang="cs-CZ" sz="1800" dirty="0" err="1" smtClean="0"/>
              <a:t>Terasoft</a:t>
            </a:r>
            <a:r>
              <a:rPr lang="cs-CZ" sz="1800" dirty="0" smtClean="0"/>
              <a:t> a.s</a:t>
            </a:r>
            <a:r>
              <a:rPr lang="cs-CZ" sz="1800" dirty="0" smtClean="0"/>
              <a:t>.</a:t>
            </a:r>
          </a:p>
          <a:p>
            <a:pPr marL="108000" indent="0">
              <a:buNone/>
            </a:pPr>
            <a:endParaRPr lang="cs-CZ" sz="1800" dirty="0"/>
          </a:p>
          <a:p>
            <a:pPr marL="108000" indent="0">
              <a:buNone/>
            </a:pPr>
            <a:endParaRPr lang="cs-CZ" sz="1800" dirty="0"/>
          </a:p>
        </p:txBody>
      </p:sp>
      <p:sp>
        <p:nvSpPr>
          <p:cNvPr id="4" name="Obdélník 3">
            <a:hlinkClick r:id="rId2"/>
          </p:cNvPr>
          <p:cNvSpPr/>
          <p:nvPr/>
        </p:nvSpPr>
        <p:spPr>
          <a:xfrm>
            <a:off x="431800" y="6372125"/>
            <a:ext cx="88569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http://www.agrotip-blazek.cz/fotogalerie/images/kombajny/kombajn_9.jpg</a:t>
            </a:r>
          </a:p>
        </p:txBody>
      </p:sp>
      <p:sp>
        <p:nvSpPr>
          <p:cNvPr id="5" name="Obdélník 4">
            <a:hlinkClick r:id="rId3"/>
          </p:cNvPr>
          <p:cNvSpPr/>
          <p:nvPr/>
        </p:nvSpPr>
        <p:spPr>
          <a:xfrm>
            <a:off x="431800" y="5566630"/>
            <a:ext cx="40992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http://www.kuzelov.cz/userFiles/mlyn.jpg</a:t>
            </a:r>
          </a:p>
        </p:txBody>
      </p:sp>
      <p:sp>
        <p:nvSpPr>
          <p:cNvPr id="6" name="Obdélník 5">
            <a:hlinkClick r:id="rId4"/>
          </p:cNvPr>
          <p:cNvSpPr/>
          <p:nvPr/>
        </p:nvSpPr>
        <p:spPr>
          <a:xfrm>
            <a:off x="503807" y="2123653"/>
            <a:ext cx="9361041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1400" dirty="0">
                <a:hlinkClick r:id="rId5"/>
              </a:rPr>
              <a:t>http://</a:t>
            </a:r>
            <a:r>
              <a:rPr lang="cs-CZ" sz="1400" dirty="0" smtClean="0">
                <a:hlinkClick r:id="rId5"/>
              </a:rPr>
              <a:t>lh3.ggpht.com/x5EUhLvSf2Pj2gtL_reL7pGtvLcA9ccAInv3jiejD0aAZhajhPl0GV-z8j-IWUGEt7ZeAA=s85</a:t>
            </a:r>
            <a:endParaRPr lang="cs-CZ" sz="14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1400" dirty="0">
                <a:hlinkClick r:id="rId6"/>
              </a:rPr>
              <a:t>http://</a:t>
            </a:r>
            <a:r>
              <a:rPr lang="cs-CZ" sz="1400" dirty="0" smtClean="0">
                <a:hlinkClick r:id="rId6"/>
              </a:rPr>
              <a:t>lh3.ggpht.com/PKFN9goTj7P88bJYiuJG8WBEYJAIckhdW9alEPaj7Dj-cO8iwNkkk6u8Q965iYWpiK-Avg=s113</a:t>
            </a:r>
            <a:endParaRPr lang="cs-CZ" sz="14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1400" dirty="0">
                <a:hlinkClick r:id="rId7"/>
              </a:rPr>
              <a:t>http://</a:t>
            </a:r>
            <a:r>
              <a:rPr lang="cs-CZ" sz="1400" dirty="0" smtClean="0">
                <a:hlinkClick r:id="rId7"/>
              </a:rPr>
              <a:t>lh6.ggpht.com/4tnfKQO0Qkk4bb7RnIlU87O5fnI763RZvs7U379ER0mxzJ1rhIw3ggYrpRXI0BRJ3qch=s113</a:t>
            </a:r>
            <a:endParaRPr lang="cs-CZ" sz="14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1400" dirty="0">
                <a:hlinkClick r:id="rId8"/>
              </a:rPr>
              <a:t>http://lh6.ggpht.com/9YawSRK1ar_-</a:t>
            </a:r>
            <a:r>
              <a:rPr lang="cs-CZ" sz="1400" dirty="0" smtClean="0">
                <a:hlinkClick r:id="rId8"/>
              </a:rPr>
              <a:t>SDK0KtWaYQtYCm4_NDEzrwesp_o7oiD_53u99gr9Bi0abobdKeE-aAMGOg=s111</a:t>
            </a:r>
            <a:endParaRPr lang="cs-CZ" sz="14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1400" dirty="0">
                <a:hlinkClick r:id="rId9"/>
              </a:rPr>
              <a:t>http://</a:t>
            </a:r>
            <a:r>
              <a:rPr lang="cs-CZ" sz="1400" dirty="0" smtClean="0">
                <a:hlinkClick r:id="rId9"/>
              </a:rPr>
              <a:t>lh3.ggpht.com/DAqYbrFtdinSd5qXfo7ZwChTVKIoT01XtXXMbn31xN-akKWxh5txmLk8dQYs34wu64nNmvQ=s112</a:t>
            </a:r>
            <a:endParaRPr lang="cs-CZ" sz="14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1400" dirty="0">
                <a:hlinkClick r:id="rId10"/>
              </a:rPr>
              <a:t>http://</a:t>
            </a:r>
            <a:r>
              <a:rPr lang="cs-CZ" sz="1400" dirty="0" smtClean="0">
                <a:hlinkClick r:id="rId10"/>
              </a:rPr>
              <a:t>lh5.ggpht.com/1TBiJ9OqA80blRWf2f62Hd2XMtfRWRWLsMHSoWJqA-wjz3UZhbmb9fbBZfIX0CKQtMIiEQ=s85</a:t>
            </a:r>
            <a:endParaRPr lang="cs-CZ" sz="14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1400" dirty="0">
                <a:hlinkClick r:id="rId11"/>
              </a:rPr>
              <a:t>http://</a:t>
            </a:r>
            <a:r>
              <a:rPr lang="cs-CZ" sz="1400" dirty="0" smtClean="0">
                <a:hlinkClick r:id="rId11"/>
              </a:rPr>
              <a:t>lh6.ggpht.com/dT1Vv38DtYcYKWcP57DFDRljRCzl_z8XQOyEc6jf2QxemQ3BMOx1cffpYzo4d2Q6R7m3Jq0=s129</a:t>
            </a:r>
            <a:endParaRPr lang="cs-CZ" sz="14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1400" dirty="0">
                <a:hlinkClick r:id="rId12"/>
              </a:rPr>
              <a:t>http://</a:t>
            </a:r>
            <a:r>
              <a:rPr lang="cs-CZ" sz="1400" dirty="0" smtClean="0">
                <a:hlinkClick r:id="rId12"/>
              </a:rPr>
              <a:t>lh4.ggpht.com/XBPH8dW_0O3oX-FBtE8Lv_OFB7UUQ3L6irqimZRgKMz9mUz5eVVgyGh3kstJJNo4bh6D9g=s129</a:t>
            </a:r>
            <a:endParaRPr lang="cs-CZ" sz="14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1400" dirty="0">
                <a:hlinkClick r:id="rId13"/>
              </a:rPr>
              <a:t>http://</a:t>
            </a:r>
            <a:r>
              <a:rPr lang="cs-CZ" sz="1400" dirty="0" smtClean="0">
                <a:hlinkClick r:id="rId13"/>
              </a:rPr>
              <a:t>lh4.ggpht.com/dIVAFJ33Dlk1LkOsULuDs_XXfN9s95afSkS3XEn1DF8lr5sU_DOjDFdDsJKkJuvgHknIcVo=s127</a:t>
            </a:r>
            <a:endParaRPr lang="cs-CZ" sz="14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1400" dirty="0">
                <a:hlinkClick r:id="rId14"/>
              </a:rPr>
              <a:t>http://lh3.ggpht.com/qqFrgUxg4YQULTj5ldSwDmDHEcGXsVdZX3Idxkhm2GMzr7wH7MzQLNmYb__</a:t>
            </a:r>
            <a:r>
              <a:rPr lang="cs-CZ" sz="1400" dirty="0" smtClean="0">
                <a:hlinkClick r:id="rId14"/>
              </a:rPr>
              <a:t>6c1jMHbuXTQ=s113</a:t>
            </a:r>
            <a:endParaRPr lang="cs-CZ" sz="14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1400" dirty="0">
                <a:hlinkClick r:id="rId15"/>
              </a:rPr>
              <a:t>http://</a:t>
            </a:r>
            <a:r>
              <a:rPr lang="cs-CZ" sz="1400" dirty="0" smtClean="0">
                <a:hlinkClick r:id="rId15"/>
              </a:rPr>
              <a:t>lh3.ggpht.com/rBtjViT4xMph7lHO1e1J4RDNi7OEoh5ZtTjEFLjIP_WMZydhWmy1w7FSRlDeNTpCgRwj=s110</a:t>
            </a:r>
            <a:endParaRPr lang="cs-CZ" sz="1400" dirty="0" smtClean="0"/>
          </a:p>
          <a:p>
            <a:pPr marL="285750" indent="-285750">
              <a:buFont typeface="Arial" pitchFamily="34" charset="0"/>
              <a:buChar char="•"/>
            </a:pPr>
            <a:endParaRPr lang="cs-CZ" sz="1400" dirty="0" smtClean="0"/>
          </a:p>
          <a:p>
            <a:pPr marL="285750" indent="-285750">
              <a:buFont typeface="Arial" pitchFamily="34" charset="0"/>
              <a:buChar char="•"/>
            </a:pPr>
            <a:endParaRPr lang="cs-CZ" sz="1400" dirty="0"/>
          </a:p>
        </p:txBody>
      </p:sp>
      <p:sp>
        <p:nvSpPr>
          <p:cNvPr id="7" name="Obdélník 6">
            <a:hlinkClick r:id="rId16"/>
          </p:cNvPr>
          <p:cNvSpPr/>
          <p:nvPr/>
        </p:nvSpPr>
        <p:spPr>
          <a:xfrm>
            <a:off x="418660" y="5935962"/>
            <a:ext cx="883427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hlinkClick r:id="rId16"/>
              </a:rPr>
              <a:t>http://</a:t>
            </a:r>
            <a:r>
              <a:rPr lang="cs-CZ" dirty="0" smtClean="0">
                <a:hlinkClick r:id="rId16"/>
              </a:rPr>
              <a:t>www.zivefirmy.cz/media/fotos/1000673/rychvaldska-pekarna_max3426.jpg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8" name="Obdélník 7">
            <a:hlinkClick r:id="rId4"/>
          </p:cNvPr>
          <p:cNvSpPr/>
          <p:nvPr/>
        </p:nvSpPr>
        <p:spPr>
          <a:xfrm>
            <a:off x="431800" y="5075981"/>
            <a:ext cx="806489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http://www.pekarnakabat.cz/www/images/upecte_si/moravsky_kolac/DSC0899.jpg</a:t>
            </a:r>
          </a:p>
        </p:txBody>
      </p:sp>
    </p:spTree>
    <p:extLst>
      <p:ext uri="{BB962C8B-B14F-4D97-AF65-F5344CB8AC3E}">
        <p14:creationId xmlns:p14="http://schemas.microsoft.com/office/powerpoint/2010/main" val="3933344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>
            <a:hlinkClick r:id="rId2"/>
          </p:cNvPr>
          <p:cNvSpPr/>
          <p:nvPr/>
        </p:nvSpPr>
        <p:spPr>
          <a:xfrm>
            <a:off x="780711" y="2555701"/>
            <a:ext cx="40075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http://www.mlyncista.cz/img/mouka.jpg</a:t>
            </a:r>
          </a:p>
        </p:txBody>
      </p:sp>
      <p:sp>
        <p:nvSpPr>
          <p:cNvPr id="5" name="Obdélník 4">
            <a:hlinkClick r:id="rId3"/>
          </p:cNvPr>
          <p:cNvSpPr/>
          <p:nvPr/>
        </p:nvSpPr>
        <p:spPr>
          <a:xfrm>
            <a:off x="808156" y="3080519"/>
            <a:ext cx="89126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http://ceskebudejovice.casd.cz/wp-content/uploads/2011/04/solsanka_jedla_1KG.jpg</a:t>
            </a:r>
          </a:p>
        </p:txBody>
      </p:sp>
      <p:sp>
        <p:nvSpPr>
          <p:cNvPr id="6" name="Obdélník 5">
            <a:hlinkClick r:id="rId4"/>
          </p:cNvPr>
          <p:cNvSpPr/>
          <p:nvPr/>
        </p:nvSpPr>
        <p:spPr>
          <a:xfrm>
            <a:off x="801769" y="3578858"/>
            <a:ext cx="704685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http://kuchyne.dumazahrada.cz/userdata/images/19908foto-3.jpg</a:t>
            </a:r>
          </a:p>
        </p:txBody>
      </p:sp>
      <p:sp>
        <p:nvSpPr>
          <p:cNvPr id="7" name="Obdélník 6">
            <a:hlinkClick r:id="rId5"/>
          </p:cNvPr>
          <p:cNvSpPr/>
          <p:nvPr/>
        </p:nvSpPr>
        <p:spPr>
          <a:xfrm>
            <a:off x="791840" y="4230637"/>
            <a:ext cx="64807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http://nd03.jxs.cz/895/535/8a7eacba75_63602693_o2.jpg</a:t>
            </a:r>
          </a:p>
        </p:txBody>
      </p:sp>
      <p:sp>
        <p:nvSpPr>
          <p:cNvPr id="8" name="Obdélník 7">
            <a:hlinkClick r:id="rId6"/>
          </p:cNvPr>
          <p:cNvSpPr/>
          <p:nvPr/>
        </p:nvSpPr>
        <p:spPr>
          <a:xfrm>
            <a:off x="791840" y="4859957"/>
            <a:ext cx="799288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http://www.biokvalita.cz/img/big/1182-bio-zitna-celozrnna-mouka-1kg.jpg</a:t>
            </a:r>
          </a:p>
        </p:txBody>
      </p:sp>
      <p:sp>
        <p:nvSpPr>
          <p:cNvPr id="9" name="Obdélník 8">
            <a:hlinkClick r:id="rId7"/>
          </p:cNvPr>
          <p:cNvSpPr/>
          <p:nvPr/>
        </p:nvSpPr>
        <p:spPr>
          <a:xfrm>
            <a:off x="791840" y="5364013"/>
            <a:ext cx="60486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http://www.minisvetskolka.cz/rs/images/stories/voda5.jpg</a:t>
            </a:r>
          </a:p>
        </p:txBody>
      </p:sp>
      <p:sp>
        <p:nvSpPr>
          <p:cNvPr id="11" name="Zástupný symbol pro text 10">
            <a:hlinkClick r:id="rId8"/>
          </p:cNvPr>
          <p:cNvSpPr>
            <a:spLocks noGrp="1"/>
          </p:cNvSpPr>
          <p:nvPr>
            <p:ph type="body" idx="4294967295"/>
          </p:nvPr>
        </p:nvSpPr>
        <p:spPr>
          <a:xfrm>
            <a:off x="672025" y="6012085"/>
            <a:ext cx="8544751" cy="3787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8000" indent="0">
              <a:buNone/>
            </a:pPr>
            <a:r>
              <a:rPr lang="cs-CZ" sz="1800" dirty="0"/>
              <a:t>http://www.venkovskeforum.cz/foto/49/512X400X270.jpg</a:t>
            </a:r>
          </a:p>
        </p:txBody>
      </p:sp>
      <p:sp>
        <p:nvSpPr>
          <p:cNvPr id="12" name="Obdélník 11">
            <a:hlinkClick r:id="rId9"/>
          </p:cNvPr>
          <p:cNvSpPr/>
          <p:nvPr/>
        </p:nvSpPr>
        <p:spPr>
          <a:xfrm>
            <a:off x="808156" y="2020287"/>
            <a:ext cx="797657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http://media1.webgarden.cz/images/media1:5103696c6d132.jpg/PC230653.jpg</a:t>
            </a:r>
          </a:p>
        </p:txBody>
      </p:sp>
      <p:sp>
        <p:nvSpPr>
          <p:cNvPr id="14" name="Obdélník 13">
            <a:hlinkClick r:id="rId10"/>
          </p:cNvPr>
          <p:cNvSpPr/>
          <p:nvPr/>
        </p:nvSpPr>
        <p:spPr>
          <a:xfrm>
            <a:off x="810253" y="1547589"/>
            <a:ext cx="862254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http://ipema.eu/wp-content/uploads/et_temp/IMG_1680-153687_212x213.jpg</a:t>
            </a:r>
          </a:p>
        </p:txBody>
      </p:sp>
    </p:spTree>
    <p:extLst>
      <p:ext uri="{BB962C8B-B14F-4D97-AF65-F5344CB8AC3E}">
        <p14:creationId xmlns:p14="http://schemas.microsoft.com/office/powerpoint/2010/main" val="1885109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Obdélník 3">
            <a:hlinkClick r:id="rId2"/>
          </p:cNvPr>
          <p:cNvSpPr/>
          <p:nvPr/>
        </p:nvSpPr>
        <p:spPr>
          <a:xfrm>
            <a:off x="863848" y="4861698"/>
            <a:ext cx="87849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http://www.feschu.cz/wp-content/uploads/2011/10/masiv_horovice1.jpg</a:t>
            </a:r>
          </a:p>
        </p:txBody>
      </p:sp>
      <p:sp>
        <p:nvSpPr>
          <p:cNvPr id="5" name="Obdélník 4">
            <a:hlinkClick r:id="rId3"/>
          </p:cNvPr>
          <p:cNvSpPr/>
          <p:nvPr/>
        </p:nvSpPr>
        <p:spPr>
          <a:xfrm>
            <a:off x="871686" y="3707829"/>
            <a:ext cx="50564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http://www.sigroup.cz/gastro/uploads/domina1.jpg</a:t>
            </a:r>
          </a:p>
        </p:txBody>
      </p:sp>
      <p:sp>
        <p:nvSpPr>
          <p:cNvPr id="6" name="Obdélník 5">
            <a:hlinkClick r:id="rId4"/>
          </p:cNvPr>
          <p:cNvSpPr/>
          <p:nvPr/>
        </p:nvSpPr>
        <p:spPr>
          <a:xfrm>
            <a:off x="863848" y="4215367"/>
            <a:ext cx="90730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http://i.iinfo.cz/images/460/farmarska-prodejna-sklizeno-v-nabidce-je-i-jemne-pecivo-1.jpg</a:t>
            </a:r>
          </a:p>
        </p:txBody>
      </p:sp>
      <p:sp>
        <p:nvSpPr>
          <p:cNvPr id="7" name="Obdélník 6">
            <a:hlinkClick r:id="rId5"/>
          </p:cNvPr>
          <p:cNvSpPr/>
          <p:nvPr/>
        </p:nvSpPr>
        <p:spPr>
          <a:xfrm>
            <a:off x="863848" y="5508029"/>
            <a:ext cx="632260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http://www.pekarstvivonka.cz/upload/prodejna.jpg</a:t>
            </a:r>
          </a:p>
        </p:txBody>
      </p:sp>
      <p:sp>
        <p:nvSpPr>
          <p:cNvPr id="8" name="Zástupný symbol pro text 7">
            <a:hlinkClick r:id="rId6"/>
          </p:cNvPr>
          <p:cNvSpPr>
            <a:spLocks noGrp="1"/>
          </p:cNvSpPr>
          <p:nvPr>
            <p:ph type="body" idx="4294967295"/>
          </p:nvPr>
        </p:nvSpPr>
        <p:spPr>
          <a:xfrm>
            <a:off x="719832" y="3203773"/>
            <a:ext cx="9524884" cy="3787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8000" indent="0">
              <a:buNone/>
            </a:pPr>
            <a:r>
              <a:rPr lang="cs-CZ" sz="1800" dirty="0"/>
              <a:t>http://www.johnova-pekarna.cz/UserFiles/Image/pletynka%2080g_z.jpg</a:t>
            </a:r>
          </a:p>
        </p:txBody>
      </p:sp>
      <p:sp>
        <p:nvSpPr>
          <p:cNvPr id="9" name="Obdélník 8">
            <a:hlinkClick r:id="rId7"/>
          </p:cNvPr>
          <p:cNvSpPr/>
          <p:nvPr/>
        </p:nvSpPr>
        <p:spPr>
          <a:xfrm>
            <a:off x="871686" y="2740367"/>
            <a:ext cx="734481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http://nd03.jxs.cz/960/925/5c285c3c14_64773805_o2.jpg</a:t>
            </a:r>
          </a:p>
        </p:txBody>
      </p:sp>
      <p:sp>
        <p:nvSpPr>
          <p:cNvPr id="10" name="Obdélník 9">
            <a:hlinkClick r:id="rId8"/>
          </p:cNvPr>
          <p:cNvSpPr/>
          <p:nvPr/>
        </p:nvSpPr>
        <p:spPr>
          <a:xfrm>
            <a:off x="894144" y="2267669"/>
            <a:ext cx="46462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http://www.fler.cz/files/u20435/ChlebaSlun.jpg</a:t>
            </a:r>
          </a:p>
        </p:txBody>
      </p:sp>
      <p:sp>
        <p:nvSpPr>
          <p:cNvPr id="11" name="Obdélník 10">
            <a:hlinkClick r:id="rId9"/>
          </p:cNvPr>
          <p:cNvSpPr/>
          <p:nvPr/>
        </p:nvSpPr>
        <p:spPr>
          <a:xfrm>
            <a:off x="868416" y="1769078"/>
            <a:ext cx="65915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http://nd01.jxs.cz/973/684/0be1e3157e_15395475_o2.jpg</a:t>
            </a:r>
          </a:p>
        </p:txBody>
      </p:sp>
    </p:spTree>
    <p:extLst>
      <p:ext uri="{BB962C8B-B14F-4D97-AF65-F5344CB8AC3E}">
        <p14:creationId xmlns:p14="http://schemas.microsoft.com/office/powerpoint/2010/main" val="2943996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dministrativní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99</TotalTime>
  <Words>218</Words>
  <Application>Microsoft Office PowerPoint</Application>
  <PresentationFormat>Vlastní</PresentationFormat>
  <Paragraphs>53</Paragraphs>
  <Slides>11</Slides>
  <Notes>7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Administrativní</vt:lpstr>
      <vt:lpstr>Prezentace aplikace PowerPoint</vt:lpstr>
      <vt:lpstr>Prezentace slouží k seznámení s povoláními, která se zabývají výrobou pečiva.</vt:lpstr>
      <vt:lpstr>Od obilí ke chlebu.</vt:lpstr>
      <vt:lpstr>Kombajny sklidí obilí a náklaďáky je odvezou do mlýna.</vt:lpstr>
      <vt:lpstr>V pekárně se z mouky připravuje chleba a pečivo.</vt:lpstr>
      <vt:lpstr>K přípravě chleba je potřeba:</vt:lpstr>
      <vt:lpstr>Z těsta se upeče:</vt:lpstr>
      <vt:lpstr>Hotové zboží rozvezou auta do obchodů.</vt:lpstr>
      <vt:lpstr> Zdroje: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Od obilí ke chlebu.</dc:title>
  <dc:creator>Luďka Pavlíková</dc:creator>
  <cp:lastModifiedBy>User</cp:lastModifiedBy>
  <cp:revision>17</cp:revision>
  <dcterms:created xsi:type="dcterms:W3CDTF">2012-04-06T10:58:59Z</dcterms:created>
  <dcterms:modified xsi:type="dcterms:W3CDTF">2013-05-18T13:23:38Z</dcterms:modified>
</cp:coreProperties>
</file>