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VY_32_INOVACE_10_Opakování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VY_32_INOVACE_10_Opakování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14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92725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</a:t>
            </a:r>
            <a:r>
              <a:rPr lang="cs-CZ" dirty="0" smtClean="0"/>
              <a:t>matematiky. </a:t>
            </a:r>
            <a:endParaRPr lang="cs-CZ" dirty="0" smtClean="0"/>
          </a:p>
          <a:p>
            <a:r>
              <a:rPr lang="cs-CZ" dirty="0" smtClean="0"/>
              <a:t>Pomůcky: interaktivní pero, fixy na interaktivní tabuli, velké pravítko</a:t>
            </a:r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 smtClean="0"/>
              <a:t>počítají nahlas, doplňují výsledky, řeší slovní úlohu, porovnávají </a:t>
            </a:r>
            <a:r>
              <a:rPr lang="cs-CZ" dirty="0" smtClean="0"/>
              <a:t>čísla.</a:t>
            </a:r>
            <a:endParaRPr lang="cs-CZ" dirty="0" smtClean="0"/>
          </a:p>
          <a:p>
            <a:r>
              <a:rPr lang="cs-CZ" dirty="0" smtClean="0"/>
              <a:t>Tento materiál lze použít také jako opakovací test v tištěné </a:t>
            </a:r>
            <a:r>
              <a:rPr lang="cs-CZ" dirty="0" smtClean="0"/>
              <a:t>podobě.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accent5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/>
              <a:t>1. Vypočítej: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9 – 4 =                                11 + 5 =                                 14 –  _ = 8</a:t>
            </a:r>
          </a:p>
          <a:p>
            <a:pPr>
              <a:buNone/>
            </a:pPr>
            <a:r>
              <a:rPr lang="cs-CZ" sz="2000" dirty="0" smtClean="0"/>
              <a:t>8 + 6 =                                13 – 6 =                                 16 +  _ = 20</a:t>
            </a:r>
          </a:p>
          <a:p>
            <a:pPr>
              <a:buNone/>
            </a:pPr>
            <a:r>
              <a:rPr lang="cs-CZ" sz="2000" dirty="0" smtClean="0"/>
              <a:t>6 – 2 =                                12 + 8 =                                 _  –   4  = 9</a:t>
            </a:r>
          </a:p>
          <a:p>
            <a:pPr>
              <a:buNone/>
            </a:pPr>
            <a:r>
              <a:rPr lang="cs-CZ" sz="2000" dirty="0" smtClean="0"/>
              <a:t>9 + 5 =                                13 – 2 =                                 _  +  10 = 12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2. Seřaď čísla od největšího po nejmenší: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32, 65, 78, 16, 8, 12, 13, 99, 72,56</a:t>
            </a:r>
          </a:p>
          <a:p>
            <a:pPr>
              <a:buNone/>
            </a:pPr>
            <a:r>
              <a:rPr lang="cs-CZ" sz="2000" dirty="0" smtClean="0"/>
              <a:t>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3. Vypočítej: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20 + 30 =                                   70 – 30 =                           </a:t>
            </a:r>
            <a:r>
              <a:rPr lang="cs-CZ" sz="2000" dirty="0" err="1" smtClean="0"/>
              <a:t>30</a:t>
            </a:r>
            <a:r>
              <a:rPr lang="cs-CZ" sz="2000" dirty="0" smtClean="0"/>
              <a:t> + _  = 50</a:t>
            </a:r>
          </a:p>
          <a:p>
            <a:pPr>
              <a:buNone/>
            </a:pPr>
            <a:r>
              <a:rPr lang="cs-CZ" sz="2000" dirty="0" smtClean="0"/>
              <a:t>50 + 40 =                                   90 – 60 =                            _  – 20 = 60</a:t>
            </a:r>
          </a:p>
          <a:p>
            <a:pPr>
              <a:buNone/>
            </a:pPr>
            <a:r>
              <a:rPr lang="cs-CZ" sz="2000" dirty="0" smtClean="0"/>
              <a:t>20 + 10 =                                 100 – 70 =                            _  + 50 =80</a:t>
            </a:r>
          </a:p>
          <a:p>
            <a:pPr>
              <a:buNone/>
            </a:pPr>
            <a:r>
              <a:rPr lang="cs-CZ" sz="2000" dirty="0" smtClean="0"/>
              <a:t>80 + 20 =                                   60 – 50 =                             70  – _ = 30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L5RCFQ0\MC9004377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3951" y="1000108"/>
            <a:ext cx="871453" cy="7143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accent5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4. Do obchodu přivezli 80 banánů, pomerančů bylo o 20 méně. Kolik pomerančů přivezli?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1400" dirty="0" smtClean="0"/>
              <a:t>……………………………………………………………………………………………………………………………………………………………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……………………………………………………………………………………………………………………………………………………………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……………………………………………………………………………………………………………………………………………………………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……………………………………………………………………………………………………………………………………………………………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………………………………………………………………………………………………………………………….. ………………………………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5.  Porovnej čísla </a:t>
            </a:r>
            <a:br>
              <a:rPr lang="cs-CZ" sz="2000" b="1" dirty="0" smtClean="0"/>
            </a:b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7 _ 9                 6 _ 12                7 _ 3                12 _ 18                2 _ 10              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5" name="Elipsa 4"/>
          <p:cNvSpPr/>
          <p:nvPr/>
        </p:nvSpPr>
        <p:spPr>
          <a:xfrm>
            <a:off x="642910" y="5000636"/>
            <a:ext cx="285752" cy="28575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143108" y="5000636"/>
            <a:ext cx="285752" cy="28575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643306" y="5000636"/>
            <a:ext cx="285752" cy="28575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214942" y="5000636"/>
            <a:ext cx="285752" cy="28575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786578" y="5000636"/>
            <a:ext cx="285752" cy="285752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262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Splň zadané úkoly</vt:lpstr>
      <vt:lpstr>Splň zadané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22</cp:revision>
  <dcterms:created xsi:type="dcterms:W3CDTF">2011-08-21T15:31:45Z</dcterms:created>
  <dcterms:modified xsi:type="dcterms:W3CDTF">2012-03-14T09:47:31Z</dcterms:modified>
</cp:coreProperties>
</file>