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notesMasterIdLst>
    <p:notesMasterId r:id="rId8"/>
  </p:notesMasterIdLst>
  <p:handoutMasterIdLst>
    <p:handoutMasterId r:id="rId9"/>
  </p:handoutMasterIdLst>
  <p:sldIdLst>
    <p:sldId id="257" r:id="rId2"/>
    <p:sldId id="263" r:id="rId3"/>
    <p:sldId id="261" r:id="rId4"/>
    <p:sldId id="259" r:id="rId5"/>
    <p:sldId id="260" r:id="rId6"/>
    <p:sldId id="262" r:id="rId7"/>
  </p:sldIdLst>
  <p:sldSz cx="9144000" cy="6858000" type="screen4x3"/>
  <p:notesSz cx="9723438" cy="6858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050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A74036D3-A102-4A2B-9C03-B4D0847198D9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474C5771-3815-4F9D-9B72-DBDE0DF7A2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586015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327B2575-916B-423E-96D0-B02C733D627B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3138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8872A291-4732-4514-A7E3-F18B85FA6F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164460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>
                <a:latin typeface="Arial" charset="0"/>
              </a:rPr>
              <a:t>Žáci si pozorně přečtou následující hodnoty. </a:t>
            </a:r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vybírají hodnoty, které nejsou pro vytvoření spokojeného domova důležité. 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vybírají hodnoty, bez kterých si pohodu domova nedovedou představit. </a:t>
            </a:r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zápatí 4"/>
          <p:cNvSpPr txBox="1">
            <a:spLocks noGrp="1"/>
          </p:cNvSpPr>
          <p:nvPr/>
        </p:nvSpPr>
        <p:spPr bwMode="auto">
          <a:xfrm>
            <a:off x="0" y="6513513"/>
            <a:ext cx="4213225" cy="342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>
              <a:defRPr/>
            </a:pPr>
            <a:endParaRPr lang="cs-CZ" sz="1200">
              <a:latin typeface="+mn-lt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3383B3-498F-490C-B377-2BEDFEB41F1F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1FECF5-7B21-400C-9267-B7CFFEA9117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5563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4065CE-2B92-4C2A-883D-E7FCDE5F1F58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CD9056-5A41-47CC-9EE7-AD5E347CEAB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58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3B4CF2-1192-4896-998A-8E7D7B891A33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10553-830A-48D6-AFE9-ED44899B576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113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512B18-8B94-4C02-938B-0973C5AA0929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0E3859-7EED-4576-A889-E311EE0FFB8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843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9097A6-BF48-475F-8DEF-7C5B0DEE71EB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EC5C27-4551-4EB9-883E-7FD3D50726F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417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4EF44F-AC6F-4F9A-81E6-9A2D390349FB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12C77F-FED9-41FD-8E68-2ECBDD19140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88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23A193-296D-4AA5-BF07-FB98A9E604FE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0FED59-4708-45CF-8F97-C209B69504F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253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893A84-BEB7-49F4-92FE-29CD45D7C277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06436F-8006-4814-8581-CD641DBAEB6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86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28A57B-4900-43BE-8D6E-34317C97BBD5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CA8D-E58E-4B22-9122-1E2910543FA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2046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7A0E95-5152-47FE-84F3-BB7144CE552A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665561-031C-4291-85F5-09E99EFD791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2363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362C0E-9C1E-4A40-A60F-D5B248D704F3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21E302-4A65-41CE-8294-C4B54B0052C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259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98C7F1D-28A9-4E76-BD1F-D90DAC3ED1D3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5387729-5726-4386-8526-3E1D2793CBB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9180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Člověk a zdraví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Hodnoty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marL="0" indent="0" algn="ctr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VY_32_INOVACE_03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Sada 8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Vypracoval: Mgr. Petřík Jan, 08 - 2011</a:t>
            </a:r>
          </a:p>
          <a:p>
            <a:pPr algn="ctr" eaLnBrk="1" hangingPunct="1">
              <a:lnSpc>
                <a:spcPct val="90000"/>
              </a:lnSpc>
            </a:pPr>
            <a:endParaRPr lang="cs-CZ" sz="4400" dirty="0" smtClean="0">
              <a:solidFill>
                <a:srgbClr val="898989"/>
              </a:solidFill>
            </a:endParaRPr>
          </a:p>
          <a:p>
            <a:pPr algn="ctr" eaLnBrk="1" hangingPunct="1">
              <a:lnSpc>
                <a:spcPct val="90000"/>
              </a:lnSpc>
            </a:pPr>
            <a:endParaRPr lang="cs-CZ" sz="4400" dirty="0" smtClean="0">
              <a:solidFill>
                <a:srgbClr val="898989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pic>
        <p:nvPicPr>
          <p:cNvPr id="15363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8488" y="33337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Výchova ke zdraví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6. třída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životní hodnoty žáka</a:t>
            </a:r>
          </a:p>
          <a:p>
            <a:pPr marL="0" indent="0">
              <a:buNone/>
            </a:pP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, společný rozhovor, </a:t>
            </a:r>
            <a:r>
              <a:rPr lang="cs-CZ" sz="1500" dirty="0">
                <a:latin typeface="Tahoma" pitchFamily="34" charset="0"/>
                <a:cs typeface="Tahoma" pitchFamily="34" charset="0"/>
              </a:rPr>
              <a:t>podrobnější metodika viz. poznámky u jednotlivých snímků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počítač, dataprojektor</a:t>
            </a:r>
          </a:p>
          <a:p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val="96776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Hodnoty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17410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cs-CZ" dirty="0" smtClean="0">
                <a:effectLst/>
              </a:rPr>
              <a:t>KVĚTINY, TOLERANCE, POSTEL, AUTO, PES, DŮVĚRA, MÍČ, POČÍTAČ, BAZÉN, DORT, STŮL, POCHOPENÍ, BABIČKA, SPORT, DĚDA, TELEVIZE, MAMINKA, MORČE, KAMARÁD, UPŘÍMNOST, MOBIL, SESTRA, KOLO, LÁSKA, PRÁZDNINY, TATÍNEK, ZAHRADA, KOUPELNA, PENÍZE, BRATR, ŽIDLE, POSTEL, AUTO.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dirty="0" smtClean="0">
                <a:latin typeface="Tahoma" charset="0"/>
                <a:cs typeface="Tahoma" charset="0"/>
              </a:rPr>
              <a:t>Hodnoty</a:t>
            </a:r>
            <a:br>
              <a:rPr lang="cs-CZ" sz="4300" dirty="0" smtClean="0">
                <a:latin typeface="Tahoma" charset="0"/>
                <a:cs typeface="Tahoma" charset="0"/>
              </a:rPr>
            </a:br>
            <a:endParaRPr lang="cs-CZ" sz="4300" dirty="0" smtClean="0">
              <a:latin typeface="Tahoma" charset="0"/>
              <a:cs typeface="Tahoma" charset="0"/>
            </a:endParaRPr>
          </a:p>
        </p:txBody>
      </p:sp>
      <p:sp>
        <p:nvSpPr>
          <p:cNvPr id="19458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>
                <a:effectLst/>
              </a:rPr>
              <a:t>1. Napiš, které z uvedených hodnot nejsou podle tebe pro vytvoření spokojeného domova důležité.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dirty="0" smtClean="0">
                <a:latin typeface="Tahoma" charset="0"/>
                <a:cs typeface="Tahoma" charset="0"/>
              </a:rPr>
              <a:t>Hodnoty</a:t>
            </a:r>
            <a:br>
              <a:rPr lang="cs-CZ" sz="4300" dirty="0" smtClean="0">
                <a:latin typeface="Tahoma" charset="0"/>
                <a:cs typeface="Tahoma" charset="0"/>
              </a:rPr>
            </a:br>
            <a:endParaRPr lang="cs-CZ" sz="4300" dirty="0" smtClean="0">
              <a:latin typeface="Tahoma" charset="0"/>
              <a:cs typeface="Tahoma" charset="0"/>
            </a:endParaRPr>
          </a:p>
        </p:txBody>
      </p:sp>
      <p:sp>
        <p:nvSpPr>
          <p:cNvPr id="2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>
                <a:effectLst/>
              </a:rPr>
              <a:t>2. Napiš, bez  jakých hodnot si pohodu domova nedovedeš přestavit?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>
          <a:xfrm>
            <a:off x="758825" y="244475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sz="1000"/>
              <a:t/>
            </a:r>
            <a:br>
              <a:rPr lang="cs-CZ" sz="1000"/>
            </a:br>
            <a:endParaRPr lang="cs-CZ" sz="1000"/>
          </a:p>
        </p:txBody>
      </p:sp>
      <p:sp>
        <p:nvSpPr>
          <p:cNvPr id="3" name="Zástupný symbol pro zápatí 2"/>
          <p:cNvSpPr txBox="1">
            <a:spLocks noGrp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t>Moderní škola 2011, CZ.1.07/1.4.00/21.1692</a:t>
            </a:r>
          </a:p>
        </p:txBody>
      </p:sp>
      <p:sp>
        <p:nvSpPr>
          <p:cNvPr id="23556" name="TextovéPole 3"/>
          <p:cNvSpPr txBox="1">
            <a:spLocks noChangeArrowheads="1"/>
          </p:cNvSpPr>
          <p:nvPr/>
        </p:nvSpPr>
        <p:spPr bwMode="auto">
          <a:xfrm>
            <a:off x="684213" y="549275"/>
            <a:ext cx="7848600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 dirty="0">
                <a:latin typeface="Tahoma" pitchFamily="34" charset="0"/>
                <a:cs typeface="Tahoma" pitchFamily="34" charset="0"/>
              </a:rPr>
              <a:t>Citace:  </a:t>
            </a:r>
          </a:p>
          <a:p>
            <a:r>
              <a:rPr lang="cs-CZ" sz="1500" dirty="0">
                <a:latin typeface="Tahoma" pitchFamily="34" charset="0"/>
              </a:rPr>
              <a:t>MARÁDOVÁ, Eva. Výchova ke zdraví. Vyd. 1. Praha : Fortuna, 2004. 64 s. ISBN 80-7168-914-9.</a:t>
            </a:r>
          </a:p>
          <a:p>
            <a:endParaRPr lang="cs-CZ" sz="1500" dirty="0">
              <a:latin typeface="Tahoma" pitchFamily="34" charset="0"/>
              <a:cs typeface="Tahoma" pitchFamily="34" charset="0"/>
            </a:endParaRPr>
          </a:p>
          <a:p>
            <a:pPr lvl="1">
              <a:buFont typeface="Arial" charset="0"/>
              <a:buChar char="•"/>
            </a:pPr>
            <a:endParaRPr lang="cs-CZ" sz="15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355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405</TotalTime>
  <Words>252</Words>
  <Application>Microsoft Office PowerPoint</Application>
  <PresentationFormat>Předvádění na obrazovce (4:3)</PresentationFormat>
  <Paragraphs>38</Paragraphs>
  <Slides>6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Hodnoty </vt:lpstr>
      <vt:lpstr>Hodnoty </vt:lpstr>
      <vt:lpstr>Hodnoty 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Honza</cp:lastModifiedBy>
  <cp:revision>38</cp:revision>
  <dcterms:created xsi:type="dcterms:W3CDTF">2011-05-26T14:17:08Z</dcterms:created>
  <dcterms:modified xsi:type="dcterms:W3CDTF">2011-12-10T14:10:26Z</dcterms:modified>
</cp:coreProperties>
</file>