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85" autoAdjust="0"/>
    <p:restoredTop sz="94660"/>
  </p:normalViewPr>
  <p:slideViewPr>
    <p:cSldViewPr>
      <p:cViewPr>
        <p:scale>
          <a:sx n="70" d="100"/>
          <a:sy n="70" d="100"/>
        </p:scale>
        <p:origin x="-888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B419DE9-11E8-4AE6-83B3-369BE534797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CF433BC-0799-4261-90D4-4D72499BFE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557458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FE70706-985A-4A6C-BAF7-AFCC7CFA015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24BD8BC-0D88-4D5E-8B94-5E8E0D12B494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8DC5627A-F057-49DE-8DDD-4FABEE0354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D33018-4D0D-4A45-BDA5-C89CC87A29DC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4B01040-751F-40B1-8464-10E4C59C50A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DB7612-1662-4DAD-BEC4-FEFC5EE0347A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8402432-9214-46B1-92F3-7297C59BB8E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fld id="{2CA81026-510D-4BE8-993D-6DA0476534D5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10C07A14-09D5-4614-9595-EA51AC9E4E6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fld id="{E7B51F16-BAD7-4982-ABB8-408491DF8FCE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CD3980F1-02E0-4421-AB68-D2406042BA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DD4FB5-EAA8-4540-BF7D-91D178717E74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5BA708B-B0C9-4E2D-8F44-8AA2FA2ED0B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9D06AA2-A899-4094-83FA-A7FF306220D3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58310D35-87B6-407D-A94C-09A47ED4503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81CC70F-098A-4D2B-9085-9D6FF41A68EA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0491EEC-FD57-48E4-8365-743B6537D2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pPr>
              <a:defRPr/>
            </a:pPr>
            <a:fld id="{D8D05398-063E-4B1E-B5FA-1395DB64E09E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F7A2E1B2-606B-4CBA-A0F8-C32C6AA2DB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94556E-B590-427C-9CF1-4737EB2F6989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282C57-C796-4890-B463-27B1F40B0FF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pPr>
              <a:defRPr/>
            </a:pPr>
            <a:fld id="{1B5FCC93-57A9-45E8-9A7F-25F465B146F5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pPr>
              <a:defRPr/>
            </a:pPr>
            <a:fld id="{95FF5255-E312-4A8B-98D9-034F7BF9B6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BD03D0F8-7798-4DE8-A553-4FC4BB7EA61E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75F497A-CCD1-4EAA-BD59-60525E80449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koryna.cz/obyvaci-pokoje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n.cz/" TargetMode="External"/><Relationship Id="rId2" Type="http://schemas.openxmlformats.org/officeDocument/2006/relationships/hyperlink" Target="http://www.koryna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zechselection.eu/designeri/kelley-t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14453" name="Group 117"/>
          <p:cNvGraphicFramePr>
            <a:graphicFrameLocks noGrp="1"/>
          </p:cNvGraphicFramePr>
          <p:nvPr/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Iva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Drgáčová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VY-32-INOVACE-14-Zlínský kraj-dřevozpracující průmysl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Dřevozpracující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</a:t>
            </a:r>
            <a:r>
              <a:rPr lang="cs-CZ" smtClean="0"/>
              <a:t>ěžba </a:t>
            </a:r>
            <a:r>
              <a:rPr lang="cs-CZ" dirty="0" smtClean="0"/>
              <a:t>a zpracování dřeva, zejména na pilách (výroba řeziva, desek, …)</a:t>
            </a:r>
          </a:p>
          <a:p>
            <a:endParaRPr lang="cs-CZ" dirty="0" smtClean="0"/>
          </a:p>
          <a:p>
            <a:r>
              <a:rPr lang="cs-CZ" dirty="0" smtClean="0"/>
              <a:t>především Vsetínsko</a:t>
            </a:r>
          </a:p>
          <a:p>
            <a:endParaRPr lang="cs-CZ" dirty="0" smtClean="0"/>
          </a:p>
          <a:p>
            <a:r>
              <a:rPr lang="cs-CZ" dirty="0" smtClean="0"/>
              <a:t>výroba nábytku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TON Bystřice pod Hostýnem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největší evropský výrobce (producent) židlí, barových stoliček, křesel, stolů a věšáků</a:t>
            </a:r>
            <a:endParaRPr lang="cs-CZ" dirty="0"/>
          </a:p>
        </p:txBody>
      </p:sp>
      <p:pic>
        <p:nvPicPr>
          <p:cNvPr id="4" name="Obrázek 3" descr="TON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2780928"/>
            <a:ext cx="6457032" cy="35757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TON2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-891480"/>
            <a:ext cx="9144000" cy="856895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TON3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-891480"/>
            <a:ext cx="9144000" cy="846043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TON4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Koryna</a:t>
            </a:r>
            <a:r>
              <a:rPr lang="cs-CZ" dirty="0" smtClean="0"/>
              <a:t> - </a:t>
            </a:r>
            <a:r>
              <a:rPr lang="cs-CZ" dirty="0" err="1" smtClean="0"/>
              <a:t>Koryčany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výroba nábytku </a:t>
            </a:r>
            <a:endParaRPr lang="cs-CZ" dirty="0"/>
          </a:p>
        </p:txBody>
      </p:sp>
      <p:pic>
        <p:nvPicPr>
          <p:cNvPr id="4" name="Obrázek 3" descr="Koryna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2348880"/>
            <a:ext cx="7962900" cy="4025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Koryna2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988840"/>
            <a:ext cx="8348966" cy="42210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Zakreslete do mapy tato města :	</a:t>
            </a:r>
          </a:p>
          <a:p>
            <a:pPr lvl="1">
              <a:buNone/>
            </a:pPr>
            <a:r>
              <a:rPr lang="cs-CZ" dirty="0" smtClean="0"/>
              <a:t>Zlín, Vsetín, </a:t>
            </a:r>
            <a:r>
              <a:rPr lang="cs-CZ" dirty="0" err="1" smtClean="0"/>
              <a:t>Koryčany</a:t>
            </a:r>
            <a:r>
              <a:rPr lang="cs-CZ" dirty="0" smtClean="0"/>
              <a:t>, </a:t>
            </a:r>
            <a:r>
              <a:rPr lang="cs-CZ" dirty="0" err="1" smtClean="0"/>
              <a:t>Uh</a:t>
            </a:r>
            <a:r>
              <a:rPr lang="cs-CZ" dirty="0" smtClean="0"/>
              <a:t>. Brod, Vsetín, </a:t>
            </a:r>
          </a:p>
          <a:p>
            <a:pPr lvl="1">
              <a:buNone/>
            </a:pPr>
            <a:r>
              <a:rPr lang="cs-CZ" dirty="0" smtClean="0"/>
              <a:t>Bystřice pod Hostýnem, Kroměříž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8961" t="53152" b="8272"/>
          <a:stretch>
            <a:fillRect/>
          </a:stretch>
        </p:blipFill>
        <p:spPr bwMode="auto">
          <a:xfrm>
            <a:off x="1907704" y="2464520"/>
            <a:ext cx="6696744" cy="48797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628800"/>
            <a:ext cx="8153400" cy="4495800"/>
          </a:xfrm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www.koryna.cz/obyvaci-pokoje.html</a:t>
            </a:r>
          </a:p>
          <a:p>
            <a:r>
              <a:rPr lang="cs-CZ" dirty="0" smtClean="0">
                <a:hlinkClick r:id="rId3"/>
              </a:rPr>
              <a:t>http://www.ton.cz/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www.czechselection.eu/designeri/kelley-tom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503</TotalTime>
  <Words>105</Words>
  <Application>Microsoft Office PowerPoint</Application>
  <PresentationFormat>Předvádění na obrazovce (4:3)</PresentationFormat>
  <Paragraphs>31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Prezentace aplikace PowerPoint</vt:lpstr>
      <vt:lpstr>Dřevozpracující průmysl</vt:lpstr>
      <vt:lpstr>TON Bystřice pod Hostýnem</vt:lpstr>
      <vt:lpstr>Prezentace aplikace PowerPoint</vt:lpstr>
      <vt:lpstr>Prezentace aplikace PowerPoint</vt:lpstr>
      <vt:lpstr>Prezentace aplikace PowerPoint</vt:lpstr>
      <vt:lpstr>Koryna - Koryčany</vt:lpstr>
      <vt:lpstr>Prezentace aplikace PowerPoint</vt:lpstr>
      <vt:lpstr>Úkol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Drgáčová Iva</cp:lastModifiedBy>
  <cp:revision>27</cp:revision>
  <dcterms:created xsi:type="dcterms:W3CDTF">2011-06-20T10:40:08Z</dcterms:created>
  <dcterms:modified xsi:type="dcterms:W3CDTF">2013-05-18T19:16:31Z</dcterms:modified>
</cp:coreProperties>
</file>