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14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C7F4D5F-8254-4A1E-B6F1-FE1F23164C4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33B6629-95B8-426D-9135-043A62F57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8540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045D55A-C0EB-4D60-B75A-5065B1A0479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0D4B550-F2C9-4FAF-B117-D6485D07F88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457C85C-8F62-41ED-A9BD-697F17F20D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6A134-3E7E-4E8C-AABC-A45ECC02488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46A9B-AC3E-4B2E-AA8B-36C3444271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D69BE64-A2F8-4F1F-B07F-3389A932500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957547E-5B6C-40BA-9EA1-5770B0FC97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D237B-DA30-4E0D-8283-1F94C49CBA5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14DE8-E778-4BCD-BE2A-0087B234C6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E1F08-93D2-41C5-9199-FDB1A03FD9E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355EBA-ED91-4873-A1BD-E73C033A4C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3D174B-0524-452C-817A-FA0A7D334C6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435705-45DC-459B-A6C5-E8E6436A2B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A4C6D-7ABF-43B7-BE98-25BE80B8104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3844A-D50C-4D88-9D0D-66D2E3267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762F2-85B4-47D5-908E-B86896DB906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54DEA-293B-42C4-A0A2-BB23215D9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116AFB9-543D-45F5-BA29-0AF7910A8C6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4E8BFCB-5D18-46EE-8EAC-313A6E564B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E7B1D-D7A2-4642-9684-E1679B244B4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0CDCD-B77B-4E3F-9315-E32214294B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F2C5215-8D73-46A7-ACE5-72FF32EA663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F80835C-A809-4BE4-84DD-BE67F5B0EC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B89B8C62-D83E-4504-9466-05B79ACFA86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41DB686-A223-42E8-ADDD-B30B787A9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5" r:id="rId2"/>
    <p:sldLayoutId id="2147483673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4" r:id="rId9"/>
    <p:sldLayoutId id="2147483671" r:id="rId10"/>
    <p:sldLayoutId id="214748367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ystalex.cz/" TargetMode="External"/><Relationship Id="rId2" Type="http://schemas.openxmlformats.org/officeDocument/2006/relationships/hyperlink" Target="http://www.moravskesklarny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ychodni-morava.cz/cil/206/" TargetMode="External"/><Relationship Id="rId5" Type="http://schemas.openxmlformats.org/officeDocument/2006/relationships/hyperlink" Target="http://www.portaluherskybrod.cz/moravske-sklarny-kvetna-s-r-o/" TargetMode="External"/><Relationship Id="rId4" Type="http://schemas.openxmlformats.org/officeDocument/2006/relationships/hyperlink" Target="http://www.crystalite.org/produc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6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453" name="Group 117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Iva Drgáčová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VY-32-INOVACE-15-Zlínský kraj-průmysl sklářský 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SkláŘský</a:t>
            </a:r>
            <a:r>
              <a:rPr lang="cs-CZ" dirty="0" smtClean="0"/>
              <a:t> Průmysl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výroba a zpracování skla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Sklárna Květná</a:t>
            </a:r>
            <a:endParaRPr lang="cs-CZ" dirty="0"/>
          </a:p>
        </p:txBody>
      </p:sp>
      <p:pic>
        <p:nvPicPr>
          <p:cNvPr id="17410" name="Zástupný symbol pro obsah 3" descr="brouseni_4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2133600"/>
            <a:ext cx="2409825" cy="3503613"/>
          </a:xfrm>
        </p:spPr>
      </p:pic>
      <p:pic>
        <p:nvPicPr>
          <p:cNvPr id="17411" name="Obrázek 4" descr="SklarnyKvetna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2133600"/>
            <a:ext cx="4799012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4" name="Zástupný symbol pro obsah 3" descr="SklarnyKvetna1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74612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58" name="Zástupný symbol pro obsah 3" descr="SklarnyKvetna2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756775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Sklárna </a:t>
            </a:r>
            <a:r>
              <a:rPr lang="cs-CZ" dirty="0" err="1" smtClean="0"/>
              <a:t>Karolinka</a:t>
            </a:r>
            <a:endParaRPr lang="cs-CZ" dirty="0"/>
          </a:p>
        </p:txBody>
      </p:sp>
      <p:pic>
        <p:nvPicPr>
          <p:cNvPr id="20482" name="Zástupný symbol pro obsah 5" descr="Crystalex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773238"/>
            <a:ext cx="5081587" cy="44338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3" descr="Crystalex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2692400"/>
            <a:ext cx="9144000" cy="1041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 descr="Crystalex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387350"/>
            <a:ext cx="9144000" cy="773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0470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539750" y="1412875"/>
            <a:ext cx="3519488" cy="4310063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Kterou horninu používáme k výrobě štěrku?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a) žula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b) pískovec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c) vápenec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d) mramor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endParaRPr lang="cs-CZ" dirty="0" smtClean="0">
              <a:solidFill>
                <a:schemeClr val="tx1">
                  <a:tint val="8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Co nebo kdo je exulant?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a) člověk vyhnaný z vlasti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b) zločinec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c) úchylný člověk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211638" y="1484313"/>
            <a:ext cx="3521075" cy="4670425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Co je to Bystřička?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a) žena, která bydlí v Bystřici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b) chytrá lištička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c) oblíbené rekreační místo na Vsetínsku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endParaRPr lang="cs-CZ" dirty="0" smtClean="0">
              <a:solidFill>
                <a:schemeClr val="tx1">
                  <a:tint val="8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Ve kterém městě nalezneme valašský skanzen?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a) Valašské Meziříčí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b) Vsetín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c) Rožnov pod Radhoštěm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tint val="85000"/>
                  </a:schemeClr>
                </a:solidFill>
              </a:rPr>
              <a:t> d) Plzeň</a:t>
            </a:r>
          </a:p>
          <a:p>
            <a:pPr marL="521208" lvl="1" fontAlgn="auto"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endParaRPr lang="cs-CZ" dirty="0" smtClean="0">
              <a:solidFill>
                <a:schemeClr val="tx1">
                  <a:tint val="8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hlinkClick r:id="rId2"/>
              </a:rPr>
              <a:t>http://www.moravskesklarny.cz/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http://www.crystalex.cz/</a:t>
            </a:r>
            <a:endParaRPr lang="cs-CZ" sz="1400" dirty="0" smtClean="0"/>
          </a:p>
          <a:p>
            <a:r>
              <a:rPr lang="cs-CZ" sz="1400" b="1" u="sng" dirty="0">
                <a:hlinkClick r:id="rId4"/>
              </a:rPr>
              <a:t>http://www.crystalite.org/products/</a:t>
            </a:r>
            <a:r>
              <a:rPr lang="cs-CZ" sz="1400" b="1" dirty="0"/>
              <a:t> </a:t>
            </a:r>
            <a:endParaRPr lang="cs-CZ" sz="1400" b="1" dirty="0" smtClean="0"/>
          </a:p>
          <a:p>
            <a:r>
              <a:rPr lang="cs-CZ" sz="1400" b="1" u="sng" dirty="0">
                <a:hlinkClick r:id="rId5"/>
              </a:rPr>
              <a:t>http://www.portaluherskybrod.cz/moravske-sklarny-kvetna-s-r-o/</a:t>
            </a:r>
            <a:endParaRPr lang="cs-CZ" sz="1400" dirty="0"/>
          </a:p>
          <a:p>
            <a:r>
              <a:rPr lang="cs-CZ" sz="1400" b="1" u="sng" dirty="0" smtClean="0">
                <a:hlinkClick r:id="rId6"/>
              </a:rPr>
              <a:t>http</a:t>
            </a:r>
            <a:r>
              <a:rPr lang="cs-CZ" sz="1400" b="1" u="sng" dirty="0">
                <a:hlinkClick r:id="rId6"/>
              </a:rPr>
              <a:t>://www.vychodni-morava.cz/cil/206/</a:t>
            </a:r>
            <a:r>
              <a:rPr lang="cs-CZ" sz="1400" b="1" dirty="0"/>
              <a:t>  </a:t>
            </a:r>
            <a:endParaRPr lang="cs-CZ" sz="1400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360</TotalTime>
  <Words>169</Words>
  <Application>Microsoft Office PowerPoint</Application>
  <PresentationFormat>Předvádění na obrazovce (4:3)</PresentationFormat>
  <Paragraphs>45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SkláŘský Průmysl</vt:lpstr>
      <vt:lpstr>Sklárna Květná</vt:lpstr>
      <vt:lpstr>Prezentace aplikace PowerPoint</vt:lpstr>
      <vt:lpstr>Prezentace aplikace PowerPoint</vt:lpstr>
      <vt:lpstr>Sklárna Karolinka</vt:lpstr>
      <vt:lpstr>Prezentace aplikace PowerPoint</vt:lpstr>
      <vt:lpstr>Prezentace aplikace PowerPoint</vt:lpstr>
      <vt:lpstr>Kvíz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Drgáčová Iva</cp:lastModifiedBy>
  <cp:revision>46</cp:revision>
  <dcterms:created xsi:type="dcterms:W3CDTF">2011-06-20T10:40:08Z</dcterms:created>
  <dcterms:modified xsi:type="dcterms:W3CDTF">2013-05-18T19:03:33Z</dcterms:modified>
</cp:coreProperties>
</file>