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VY_32_INOVACE_11_Opakování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Opakování 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VY_32_INOVACE_11_Opakování 2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Opakování 2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6651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247103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matematiky. 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počítají nahlas a doplňují výsledky, porovnávají čísla, řeší slovní úlohu, zapisují násobky </a:t>
            </a:r>
            <a:r>
              <a:rPr lang="cs-CZ" dirty="0" smtClean="0"/>
              <a:t>2.</a:t>
            </a:r>
            <a:endParaRPr lang="cs-CZ" dirty="0" smtClean="0"/>
          </a:p>
          <a:p>
            <a:r>
              <a:rPr lang="cs-CZ" dirty="0" smtClean="0"/>
              <a:t>Tento materiál lze použít také jako opakovací test v tištěné </a:t>
            </a:r>
            <a:r>
              <a:rPr lang="cs-CZ" dirty="0" smtClean="0"/>
              <a:t>podobě.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Vypočítej, splň úkoly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0465"/>
            <a:ext cx="8229600" cy="5554683"/>
          </a:xfrm>
        </p:spPr>
        <p:txBody>
          <a:bodyPr>
            <a:normAutofit lnSpcReduction="10000"/>
          </a:bodyPr>
          <a:lstStyle/>
          <a:p>
            <a:pPr>
              <a:buAutoNum type="arabicPeriod"/>
            </a:pPr>
            <a:r>
              <a:rPr lang="cs-CZ" sz="1700" b="1" dirty="0" smtClean="0"/>
              <a:t>Pavel si ušetřil 20 Kč  a  Martin si ušetřil o 30 Kč více. Kolik korun ušetřili dohromady?</a:t>
            </a:r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r>
              <a:rPr lang="cs-CZ" sz="1700" dirty="0" smtClean="0"/>
              <a:t>…………………………………………………………………………………………………………………………</a:t>
            </a:r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r>
              <a:rPr lang="cs-CZ" sz="1700" dirty="0" smtClean="0"/>
              <a:t>…………………………………………………………………………………………………………………………</a:t>
            </a:r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r>
              <a:rPr lang="cs-CZ" sz="1700" dirty="0" smtClean="0"/>
              <a:t>…………………………………………………………………………………………………………………………</a:t>
            </a:r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r>
              <a:rPr lang="cs-CZ" sz="1700" dirty="0" smtClean="0"/>
              <a:t>…………………………………………………………………………………………………………………………</a:t>
            </a:r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r>
              <a:rPr lang="cs-CZ" sz="1700" dirty="0" smtClean="0"/>
              <a:t>……………………………………………………………………………………………………………………………………………</a:t>
            </a:r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r>
              <a:rPr lang="cs-CZ" sz="1800" b="1" dirty="0" smtClean="0"/>
              <a:t>2. Vypočítej: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6 – 4 =                                10 + 5 =                                 14 –  _ = 8</a:t>
            </a:r>
          </a:p>
          <a:p>
            <a:pPr>
              <a:buNone/>
            </a:pPr>
            <a:r>
              <a:rPr lang="cs-CZ" sz="1800" dirty="0" smtClean="0"/>
              <a:t>5 + 6 =                                13 – 7 =                                 16 +  _ = 20</a:t>
            </a:r>
          </a:p>
          <a:p>
            <a:pPr>
              <a:buNone/>
            </a:pPr>
            <a:r>
              <a:rPr lang="cs-CZ" sz="1800" dirty="0" smtClean="0"/>
              <a:t>6 – 5 =                                12 + 5 =                                 _  –   4  = 9</a:t>
            </a:r>
          </a:p>
          <a:p>
            <a:pPr>
              <a:buNone/>
            </a:pPr>
            <a:r>
              <a:rPr lang="cs-CZ" sz="1800" dirty="0" smtClean="0"/>
              <a:t>9 + 7 =                                17 – 4 =                                 _  +  10 = 12</a:t>
            </a:r>
          </a:p>
          <a:p>
            <a:pPr>
              <a:buNone/>
            </a:pPr>
            <a:r>
              <a:rPr lang="cs-CZ" sz="1800" dirty="0" smtClean="0"/>
              <a:t>7 + 8 =                                15 + 5 =                                   _  –  6 =  13</a:t>
            </a:r>
          </a:p>
          <a:p>
            <a:pPr>
              <a:buNone/>
            </a:pPr>
            <a:endParaRPr lang="cs-CZ" sz="1800" dirty="0"/>
          </a:p>
        </p:txBody>
      </p:sp>
      <p:pic>
        <p:nvPicPr>
          <p:cNvPr id="1026" name="Picture 2" descr="C:\Users\Steflova\AppData\Local\Microsoft\Windows\Temporary Internet Files\Content.IE5\ZXURRUG0\MP9004236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1643050"/>
            <a:ext cx="2143140" cy="214314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Vypočítej, splň úkoly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57216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600" b="1" dirty="0" smtClean="0"/>
              <a:t>3. Seřaď čísla od nejmenšího po největší:</a:t>
            </a: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13, 36, 88, 17, 8, 55, 92, 100, 25, 70</a:t>
            </a:r>
          </a:p>
          <a:p>
            <a:pPr>
              <a:buNone/>
            </a:pPr>
            <a:r>
              <a:rPr lang="cs-CZ" sz="2600" dirty="0" smtClean="0"/>
              <a:t>……………………………………………………………………………………………………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b="1" dirty="0" smtClean="0"/>
              <a:t>4. Vypočítej:</a:t>
            </a: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10 + 30 =                                   70 – 20 =                           30 + _  = 50</a:t>
            </a:r>
          </a:p>
          <a:p>
            <a:pPr>
              <a:buNone/>
            </a:pPr>
            <a:r>
              <a:rPr lang="cs-CZ" sz="2600" dirty="0" smtClean="0"/>
              <a:t>40 + 60 =                                   </a:t>
            </a:r>
            <a:r>
              <a:rPr lang="cs-CZ" sz="2600" dirty="0" err="1" smtClean="0"/>
              <a:t>60</a:t>
            </a:r>
            <a:r>
              <a:rPr lang="cs-CZ" sz="2600" dirty="0" smtClean="0"/>
              <a:t> – 30 =                            _  – 20 = 60</a:t>
            </a:r>
          </a:p>
          <a:p>
            <a:pPr>
              <a:buNone/>
            </a:pPr>
            <a:r>
              <a:rPr lang="cs-CZ" sz="2600" dirty="0" smtClean="0"/>
              <a:t>20 + </a:t>
            </a:r>
            <a:r>
              <a:rPr lang="cs-CZ" sz="2600" dirty="0" err="1" smtClean="0"/>
              <a:t>20</a:t>
            </a:r>
            <a:r>
              <a:rPr lang="cs-CZ" sz="2600" dirty="0" smtClean="0"/>
              <a:t> =                                 100 – 30 =                            _  + 50 = 80</a:t>
            </a:r>
          </a:p>
          <a:p>
            <a:pPr>
              <a:buNone/>
            </a:pPr>
            <a:r>
              <a:rPr lang="cs-CZ" sz="2600" dirty="0" smtClean="0"/>
              <a:t>50 + 40 =                                   80 – 10 =                            70  – _ = 30 </a:t>
            </a:r>
          </a:p>
          <a:p>
            <a:pPr>
              <a:buNone/>
            </a:pPr>
            <a:r>
              <a:rPr lang="cs-CZ" sz="2600" dirty="0" smtClean="0"/>
              <a:t>30 + </a:t>
            </a:r>
            <a:r>
              <a:rPr lang="cs-CZ" sz="2600" dirty="0" err="1" smtClean="0"/>
              <a:t>30</a:t>
            </a:r>
            <a:r>
              <a:rPr lang="cs-CZ" sz="2600" dirty="0" smtClean="0"/>
              <a:t> =                                   20 – </a:t>
            </a:r>
            <a:r>
              <a:rPr lang="cs-CZ" sz="2600" dirty="0" err="1" smtClean="0"/>
              <a:t>20</a:t>
            </a:r>
            <a:r>
              <a:rPr lang="cs-CZ" sz="2600" dirty="0" smtClean="0"/>
              <a:t> =                            60  – _  =10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b="1" dirty="0" smtClean="0"/>
              <a:t>5. Zapiš násobky 2:</a:t>
            </a:r>
          </a:p>
          <a:p>
            <a:pPr>
              <a:buNone/>
            </a:pPr>
            <a:r>
              <a:rPr lang="cs-CZ" sz="2600" dirty="0" smtClean="0"/>
              <a:t>……………………………………………………………………………………………………</a:t>
            </a:r>
          </a:p>
          <a:p>
            <a:pPr>
              <a:buNone/>
            </a:pPr>
            <a:endParaRPr lang="cs-CZ" sz="26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296</Words>
  <Application>Microsoft Office PowerPoint</Application>
  <PresentationFormat>Předvádění na obrazovce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Vypočítej, splň úkoly</vt:lpstr>
      <vt:lpstr>Vypočítej, splň úkoly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23</cp:revision>
  <dcterms:created xsi:type="dcterms:W3CDTF">2011-08-21T15:31:45Z</dcterms:created>
  <dcterms:modified xsi:type="dcterms:W3CDTF">2012-03-13T21:43:18Z</dcterms:modified>
</cp:coreProperties>
</file>