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75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7/74/%D0%9A%D0%BE%D0%BB%D1%8C%D1%81%D0%BA%D0%B0%D1%8F_%D1%81%D0%B2%D0%B5%D1%80%D1%85%D0%B3%D0%BB%D1%83%D0%B1%D0%BE%D0%BA%D0%B0%D1%8F_%D1%81%D0%BA%D0%B2%D0%B0%D0%B6%D0%B8%D0%BD%D0%B0_crop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%C5%AF%C5%99ez_Zem%C3%AD.png" TargetMode="External"/><Relationship Id="rId3" Type="http://schemas.openxmlformats.org/officeDocument/2006/relationships/hyperlink" Target="http://cs.wikipedia.org/wiki/Zemsk%C3%A1_k%C5%AFra" TargetMode="External"/><Relationship Id="rId7" Type="http://schemas.openxmlformats.org/officeDocument/2006/relationships/hyperlink" Target="http://cs.wikipedia.org/wiki/Soubor:%D0%9A%D0%BE%D0%BB%D1%8C%D1%81%D0%BA%D0%B0%D1%8F_%D1%81%D0%B2%D0%B5%D1%80%D1%85%D0%B3%D0%BB%D1%83%D0%B1%D0%BE%D0%BA%D0%B0%D1%8F_%D1%81%D0%BA%D0%B2%D0%B0%D0%B6%D0%B8%D0%BD%D0%B0_crop.jpg" TargetMode="External"/><Relationship Id="rId2" Type="http://schemas.openxmlformats.org/officeDocument/2006/relationships/hyperlink" Target="http://cs.wikipedia.org/wiki/Zemsk%C3%A9_j%C3%A1dr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utenbergova_diskontinuita" TargetMode="External"/><Relationship Id="rId5" Type="http://schemas.openxmlformats.org/officeDocument/2006/relationships/hyperlink" Target="http://cs.wikipedia.org/wiki/Zemsk%C3%BD_pl%C3%A1%C5%A1%C5%A5" TargetMode="External"/><Relationship Id="rId4" Type="http://schemas.openxmlformats.org/officeDocument/2006/relationships/hyperlink" Target="http://cs.wikipedia.org/wiki/Kolsk%C3%BD_superhlubok%C3%BD_v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Fyzická geografie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Stavba a složení Země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JK_FYZ_GEO_05 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21.10.2012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Kvinta – DUM obsahuje informace o stavbě zemského tělesa a jeho jednotlivých částech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96392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 složení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E.Bullen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(1906 – 1976) rozdělil zemské těleso do 7 částí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základě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pohybu zemětřesných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vln, tzv.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Bullenovy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zóny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Liší se tlakem, teplotou a hustotou</a:t>
            </a:r>
          </a:p>
          <a:p>
            <a:r>
              <a:rPr lang="cs-CZ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zón vytváří 3 základní jednotky: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kůra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Zemský plášť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Zemské jádro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823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leccos.com/pics/pic/bullenuv_model_zem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58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28817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1133126"/>
          </a:xfrm>
        </p:spPr>
        <p:txBody>
          <a:bodyPr/>
          <a:lstStyle/>
          <a:p>
            <a:r>
              <a:rPr lang="cs-CZ" dirty="0" smtClean="0"/>
              <a:t>Zemská kůra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88632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Hranice mezi sférami (zákl. jednotkami) tvoří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plochy nespojitosti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(diskontinuity)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plochy vyjadřují náhlé změny chemických a fyzikálních vlastností látek uvnitř Země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Kůru od pláště odděluje tzv. </a:t>
            </a:r>
            <a:r>
              <a:rPr lang="cs-CZ" b="1" u="sng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Mohorovičičova</a:t>
            </a:r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plocha diskontinuity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níž se odrážejí a lomí zemětřesné vlny</a:t>
            </a:r>
          </a:p>
        </p:txBody>
      </p:sp>
    </p:spTree>
    <p:extLst>
      <p:ext uri="{BB962C8B-B14F-4D97-AF65-F5344CB8AC3E}">
        <p14:creationId xmlns:p14="http://schemas.microsoft.com/office/powerpoint/2010/main" val="89957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23526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Mohorovičićova</a:t>
            </a:r>
            <a:r>
              <a:rPr lang="cs-CZ" b="1" dirty="0" smtClean="0"/>
              <a:t> diskontinuita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7912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Mohorovičićova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vrstva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nespojitosti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vrstva, která geologicky definuje přechod zemské kůry a svrchního pláště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Nachází se v rozmezí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hloubek 20–90 kilometrů pod kontinenty a 10–20 kilometrů pod oceány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pohybuje vrstva mezi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a 40. kilometrem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zemským povrchem</a:t>
            </a:r>
          </a:p>
        </p:txBody>
      </p:sp>
    </p:spTree>
    <p:extLst>
      <p:ext uri="{BB962C8B-B14F-4D97-AF65-F5344CB8AC3E}">
        <p14:creationId xmlns:p14="http://schemas.microsoft.com/office/powerpoint/2010/main" val="267988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>
            <a:normAutofit/>
          </a:bodyPr>
          <a:lstStyle/>
          <a:p>
            <a:pPr algn="ctr"/>
            <a:r>
              <a:rPr lang="cs-CZ" b="1" dirty="0" err="1" smtClean="0"/>
              <a:t>Mohorovičićova</a:t>
            </a:r>
            <a:r>
              <a:rPr lang="cs-CZ" b="1" dirty="0" smtClean="0"/>
              <a:t> diskontinuita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první významnou diskontinuitu v zemských obalech, na kterém dochází ke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skokovému zrychlení pohybu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seismických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přes rychlosti 8 km/s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Diskontinuita netvoří jednoduchou sférickou plochu, ale je místy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zprohýbaná v závislosti na nadloží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Svůj název nese diskontinuita po chorvatském geofyzikovi </a:t>
            </a:r>
            <a:r>
              <a:rPr lang="cs-CZ" sz="2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Mohorovičićovi</a:t>
            </a:r>
            <a:r>
              <a:rPr lang="cs-CZ" sz="2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ji objevil v roce 1909 během výzkumů zemětřesení na Balkánském poloostrově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87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>
            <a:normAutofit/>
          </a:bodyPr>
          <a:lstStyle/>
          <a:p>
            <a:r>
              <a:rPr lang="cs-CZ" b="1" dirty="0" smtClean="0"/>
              <a:t>Zemská kůra - </a:t>
            </a:r>
            <a:r>
              <a:rPr lang="cs-CZ" b="1" dirty="0" smtClean="0">
                <a:solidFill>
                  <a:schemeClr val="bg1"/>
                </a:solidFill>
              </a:rPr>
              <a:t>složení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90600"/>
            <a:ext cx="9144000" cy="553474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tvořena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žulovou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(granitovou) 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čedičovou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(bazaltovou) vrstvou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mocnost (tloušťka) se pohybuje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6 km do 70 km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Nejsilnější je na kontinentech pod pohořími, nejtenčí (6-8 km) pod oceány, kde chybí žulová vrstva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Českém masívu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mocnost kůry pohybuje kolem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 km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Názvy granitová a čedičová neznamenají petrografické složení, jde o subjektivní označení vrstvy názvem, který nejvíce odpovídá známým fyzikálním vlastnostem horniny skládajících tyto vrstvy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vývoje Země se do kůry z pláště přesunuly lehce tavitelné a specificky lehčí složky, především sloučeniny křemík, draslík, hliník, vápník a sodík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057"/>
            <a:ext cx="8229600" cy="950671"/>
          </a:xfrm>
        </p:spPr>
        <p:txBody>
          <a:bodyPr/>
          <a:lstStyle/>
          <a:p>
            <a:r>
              <a:rPr lang="cs-CZ" b="1" dirty="0" smtClean="0"/>
              <a:t>Zemská kůra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408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835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má 3 vrstvy a proměnlivou tloušťku, tvoří kontinenty, šelfy, kontinentální svahy</a:t>
            </a:r>
          </a:p>
          <a:p>
            <a:pPr marL="578358" indent="-51435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835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Oceánskou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dvouvrstvá, tenčí, tvořící dna oceánu, pánve, příkopy</a:t>
            </a:r>
          </a:p>
          <a:p>
            <a:pPr marL="578358" indent="-51435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835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Přechodnou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nejvzácnější, třívrstvá (dno Černého moře)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9057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Zemská kůra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66800"/>
            <a:ext cx="8640960" cy="556260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je schopný proniknout pouze do nepatrných hloubek v porovnání s poloměrem Země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Kolský </a:t>
            </a: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superhluboký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vrt je nejhlubší vrt na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světě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Nachází se v Murmanské oblasti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geologického Baltského štítu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Dosahuje hloubky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12 261 m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rozdíl od jiných vrtů, které byly prováděny za účelem hledání ropy nebo geologického průzkumu, </a:t>
            </a:r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 tohoto byl pouze výzkum litosféry v místě, kde </a:t>
            </a:r>
            <a:r>
              <a:rPr lang="cs-CZ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Mohorovičićova</a:t>
            </a:r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diskontinuita prochází blízko zemského povrchu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74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Кольская сверхглубокая скважина 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083615" cy="6858000"/>
          </a:xfrm>
          <a:prstGeom prst="rect">
            <a:avLst/>
          </a:prstGeom>
          <a:noFill/>
        </p:spPr>
      </p:pic>
      <p:pic>
        <p:nvPicPr>
          <p:cNvPr id="1028" name="Picture 4" descr="Kola Superdeep Boreho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0"/>
            <a:ext cx="3657600" cy="24384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4467" y="241012"/>
            <a:ext cx="39901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Kolský 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vrt -12 261 m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129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51706"/>
          </a:xfrm>
        </p:spPr>
        <p:txBody>
          <a:bodyPr/>
          <a:lstStyle/>
          <a:p>
            <a:r>
              <a:rPr lang="cs-CZ" dirty="0" smtClean="0"/>
              <a:t>Zemský plášť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10600" cy="543684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z vrstev Země, shora vymezená zemskou kůrou a zespodu zemským jádrem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geofyzikálního i geochemického hlediska může být rozdělen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svrchní, střední a spodní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plášť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 </a:t>
            </a:r>
            <a:r>
              <a:rPr lang="cs-CZ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Bullenovi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zóny)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ZK oddělen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Mohorovičičovou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plochou diskontinuity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Většinu současných poznatků o plášti se podařilo získat během 20.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století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analýzou příchodů seismických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vln</a:t>
            </a:r>
            <a:endParaRPr lang="cs-CZ" b="1" i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6725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51706"/>
          </a:xfrm>
        </p:spPr>
        <p:txBody>
          <a:bodyPr/>
          <a:lstStyle/>
          <a:p>
            <a:r>
              <a:rPr lang="cs-CZ" dirty="0" smtClean="0"/>
              <a:t>Zemský plášť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5404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Zemský plášť jako celé těleso tvoří přibližně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69 % zemské hmotnosti a 84 % celkového objemu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plášť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1 000 km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plášť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blízkosti hranice s jádrem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2 900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Plášť tvoří obal jádra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Křemičitany, oxidy železa a hořčíku….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se zvyšuje s hloubkou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114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033734"/>
          </a:xfrm>
        </p:spPr>
        <p:txBody>
          <a:bodyPr/>
          <a:lstStyle/>
          <a:p>
            <a:r>
              <a:rPr lang="cs-CZ" b="1" dirty="0" smtClean="0"/>
              <a:t>Zemské jádro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498976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zhruba v hloubce 2900 km pod povrchem a zahrnuje zhruba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31 % hmotnosti Země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podíl v něm asi mají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 a nikl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 se na pravděpodobně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polotekuté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jádro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(2900–5000 km pod povrchem) a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jádro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(též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jadérko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hranici mezi jádrem a pláštěm se nachází tzv. </a:t>
            </a:r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Gutenbergova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diskontinuita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441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Gutenbergova</a:t>
            </a:r>
            <a:r>
              <a:rPr lang="cs-CZ" b="1" dirty="0" smtClean="0"/>
              <a:t> diskontinuita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486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část zemského obalu v hloubce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2 900 kilometrů od zemské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kůry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mezi spodním pláštěm tvořeného silikátovou taveninou a polotekutým jádrem tvořeným polotekutými kovy </a:t>
            </a: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vrstvy se na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základě měření pohybu seismických vln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odhaduje na 200 až 300 kilometrů a současně na změně jejich rychlosti a šíření byla tato vrstva i objevena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Nazvaná byla po německém geofyzikovi </a:t>
            </a:r>
            <a:r>
              <a:rPr lang="cs-CZ" sz="24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Gutenbergovi</a:t>
            </a:r>
            <a:r>
              <a:rPr lang="cs-CZ" sz="2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jako první předložil soubornou geofyzikální interpretaci vnitřních obalů Země a tak přispěl k poznání pochodů uvnitř Země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5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51706"/>
          </a:xfrm>
        </p:spPr>
        <p:txBody>
          <a:bodyPr/>
          <a:lstStyle/>
          <a:p>
            <a:r>
              <a:rPr lang="cs-CZ" b="1" dirty="0" smtClean="0"/>
              <a:t>Zemské jádro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24872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jádro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Polotekuté jádro je vyjma železa a niklu tvořeno nejspíše ještě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kobaltem, sírou, křemíkem 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Jelikož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obal jádra tekutý,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zabraňuje pronikání zemětřesných s-vln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(sekundární vlny – příčné vlny) skrz tuto část, neboť tyto vlny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nejsou schopny procházet skrz kapalinu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Působící vysoké tlaky na rozhraní plášť-jádro nedovolují kyslíku, aby mohl vstoupit do jádra a proto se předpokládá, že hlavním lehkým prvkem v zemském jádře je síra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53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Zemské jádro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8200"/>
            <a:ext cx="9144000" cy="601980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jádro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(pravděpodobně) vnitřní jádro zvané též jadérko je tvořeno pevným skupenstvím železa a niklu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tvar neodpovídá kulovému, ale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zploštělé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 se každoročně otočí o 1–3 stupně více než polotekutý obal a zbytek Země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což je nejspíše důvod, proč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magnetické pole planety Země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obrovským tlakům (odhadovány na 1,4 miliónu atmosfér) je jádro velice žhavé a má velikou hustotu teploty do cca 5 800 °C a hustota v rozmezí 11,3–17,3 g/cm³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jádru probíhají procesy radioaktivního rozpadu         endogenní (vnitřní) pochody      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těchto pochodech se uvolňuje energie z nitra Země na povrch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240482" y="5676900"/>
            <a:ext cx="5334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41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leccos.com/pics/pic/bullenuv_model_zem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58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26515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94122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13716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cs.wikipedia.org/wiki/Zemsk%C3%A9_j%C3%A1dro</a:t>
            </a:r>
            <a:endParaRPr lang="cs-CZ" sz="1800" dirty="0" smtClean="0"/>
          </a:p>
          <a:p>
            <a:pPr marL="13716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cs.wikipedia.org/wiki/Zemsk%C3%A1_k%C5%AFra</a:t>
            </a:r>
            <a:endParaRPr lang="cs-CZ" sz="1800" dirty="0" smtClean="0"/>
          </a:p>
          <a:p>
            <a:pPr marL="13716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cs.wikipedia.org/wiki/Kolsk%C3%BD_superhlubok%C3%BD_vrt</a:t>
            </a:r>
            <a:endParaRPr lang="cs-CZ" sz="1800" dirty="0" smtClean="0"/>
          </a:p>
          <a:p>
            <a:pPr marL="13716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cs.wikipedia.org/wiki/Zemsk%C3%BD_pl%C3%A1%C5%A1%C5%A5</a:t>
            </a:r>
            <a:endParaRPr lang="cs-CZ" sz="1800" dirty="0" smtClean="0"/>
          </a:p>
          <a:p>
            <a:pPr marL="137160" indent="0">
              <a:buNone/>
            </a:pPr>
            <a:r>
              <a:rPr lang="cs-CZ" sz="1800" dirty="0">
                <a:hlinkClick r:id="rId6"/>
              </a:rPr>
              <a:t>http://cs.wikipedia.org/wiki/Gutenbergova_diskontinuita</a:t>
            </a:r>
            <a:endParaRPr lang="cs-CZ" sz="1800" dirty="0" smtClean="0"/>
          </a:p>
          <a:p>
            <a:pPr marL="13716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137160" indent="0">
              <a:buNone/>
            </a:pPr>
            <a:r>
              <a:rPr lang="cs-CZ" sz="1800" dirty="0"/>
              <a:t>BELOZEROFF, </a:t>
            </a:r>
            <a:r>
              <a:rPr lang="cs-CZ" sz="1800" dirty="0" err="1"/>
              <a:t>Andre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28.4.2013]. Dostupný na WWW: </a:t>
            </a:r>
            <a:r>
              <a:rPr lang="cs-CZ" sz="1800" dirty="0">
                <a:hlinkClick r:id="rId7"/>
              </a:rPr>
              <a:t>http://cs.wikipedia.org/wiki/Soubor:%D0%9A%D0%BE%D0%BB%D1%8C%D1%81%D0%BA%D0%B0%D1%8F_%D1%81%D0%B2%D0%B5%D1%80%D1%85%D0%B3%D0%BB%D1%83%D0%B1%D0%BE%D0%BA%D0%B0%D1%8F_%</a:t>
            </a:r>
            <a:r>
              <a:rPr lang="cs-CZ" sz="1800" dirty="0" smtClean="0">
                <a:hlinkClick r:id="rId7"/>
              </a:rPr>
              <a:t>D1%81%D0%BA%D0%B2%D0%B0%D0%B6%D0%B8%D0%BD%D0%B0_crop.jpg</a:t>
            </a:r>
            <a:endParaRPr lang="cs-CZ" sz="1800" dirty="0" smtClean="0"/>
          </a:p>
          <a:p>
            <a:pPr marL="137160" indent="0">
              <a:buNone/>
            </a:pPr>
            <a:r>
              <a:rPr lang="cs-CZ" sz="1800" dirty="0"/>
              <a:t>KEMP, </a:t>
            </a:r>
            <a:r>
              <a:rPr lang="cs-CZ" sz="1800" dirty="0" err="1"/>
              <a:t>Jeremy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28.4.2013]. 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cs.wikipedia.org/wiki/Soubor:Pr%C5%AF%C5%99ez_Zem%C3%AD.png</a:t>
            </a:r>
            <a:r>
              <a:rPr lang="cs-CZ" sz="1800" dirty="0" smtClean="0"/>
              <a:t>  </a:t>
            </a: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val="38672282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94</TotalTime>
  <Words>991</Words>
  <Application>Microsoft Office PowerPoint</Application>
  <PresentationFormat>Předvádění na obrazovce (4:3)</PresentationFormat>
  <Paragraphs>121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Prezentace aplikace PowerPoint</vt:lpstr>
      <vt:lpstr>Stavba a složení Země</vt:lpstr>
      <vt:lpstr>Prezentace aplikace PowerPoint</vt:lpstr>
      <vt:lpstr>Zemská kůra</vt:lpstr>
      <vt:lpstr>Mohorovičićova diskontinuita</vt:lpstr>
      <vt:lpstr>Mohorovičićova diskontinuita</vt:lpstr>
      <vt:lpstr>Zemská kůra - složení </vt:lpstr>
      <vt:lpstr>Zemská kůra </vt:lpstr>
      <vt:lpstr>Zemská kůra </vt:lpstr>
      <vt:lpstr>Prezentace aplikace PowerPoint</vt:lpstr>
      <vt:lpstr>Zemský plášť</vt:lpstr>
      <vt:lpstr>Zemský plášť</vt:lpstr>
      <vt:lpstr>Zemské jádro </vt:lpstr>
      <vt:lpstr>Gutenbergova diskontinuita </vt:lpstr>
      <vt:lpstr>Zemské jádro </vt:lpstr>
      <vt:lpstr>Zemské jádro </vt:lpstr>
      <vt:lpstr>Prezentace aplikace PowerPoint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12</cp:revision>
  <dcterms:created xsi:type="dcterms:W3CDTF">2013-04-27T21:41:12Z</dcterms:created>
  <dcterms:modified xsi:type="dcterms:W3CDTF">2013-04-28T17:16:31Z</dcterms:modified>
</cp:coreProperties>
</file>