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notesMasterIdLst>
    <p:notesMasterId r:id="rId11"/>
  </p:notesMasterIdLst>
  <p:handoutMasterIdLst>
    <p:handoutMasterId r:id="rId12"/>
  </p:handoutMasterIdLst>
  <p:sldIdLst>
    <p:sldId id="257" r:id="rId2"/>
    <p:sldId id="270" r:id="rId3"/>
    <p:sldId id="259" r:id="rId4"/>
    <p:sldId id="266" r:id="rId5"/>
    <p:sldId id="267" r:id="rId6"/>
    <p:sldId id="268" r:id="rId7"/>
    <p:sldId id="269" r:id="rId8"/>
    <p:sldId id="265" r:id="rId9"/>
    <p:sldId id="258" r:id="rId10"/>
  </p:sldIdLst>
  <p:sldSz cx="9144000" cy="6858000" type="screen4x3"/>
  <p:notesSz cx="9723438" cy="6858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050" y="-6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0FB14A0D-E0E3-4050-95F6-1E4DD0ECFB72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06AEAD61-53DD-488B-9ABE-025A4483FE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3965451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B6232DE4-1BCD-4078-A567-C5D35CDCB0C8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3138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984A2D46-7710-49A3-A692-787898231A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3249043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V případě záporné odpovědi se snaží ve spolupráci s vyučujícím najít správnou odpověď.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V případě záporné odpovědi se snaží ve spolupráci s vyučujícím najít správnou odpověď.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V případě záporné odpovědi se snaží ve spolupráci s vyučujícím najít správnou odpověď.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9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V případě záporné odpovědi se snaží ve spolupráci s vyučujícím najít správnou odpověď.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3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V případě záporné odpovědi se snaží ve spolupráci s vyučujícím najít správnou odpověď.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</a:t>
            </a:r>
            <a:r>
              <a:rPr lang="cs-CZ" i="1" smtClean="0">
                <a:latin typeface="Arial" charset="0"/>
              </a:rPr>
              <a:t>komunikují mezi sebou a hledají </a:t>
            </a:r>
            <a:r>
              <a:rPr lang="cs-CZ" i="1" smtClean="0"/>
              <a:t> odpovědi na zadané otázky. V případě záporné odpovědi se snaží ve spolupráci s vyučujícím najít správnou odpověď.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99A5066-9939-4F06-BD6F-0D9295D071BC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DF1C634-354B-4861-9B12-114B6003BF1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55633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6235113-BC7A-451A-A8B0-7377C92574D5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37FD8C5-A5FE-462B-9FD8-917483E3ECB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58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02FFD0B-F852-4675-B01F-D8BDDDF775E7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107D78-63AE-4E96-8EA1-0FD7BDD2BAA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113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27F70DE-5614-4BCE-AEDB-0760F2E9B423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63357A4-94D2-4DC2-9EDB-A2B14846A6D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8437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2BEF70E-1517-4E88-825E-EFB2AAFD7736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688D14-4A6B-488E-8389-BB9933E8AC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417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DB6CD43-5845-45A6-9681-3C6B753F26CA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9AADDA6-8160-4883-8CD1-263DDD42409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1884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1EEFBE6-4DA0-42C6-9695-7D813A6C998E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6CBFE18-C7C5-4622-9E3D-26D7B6B6447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72536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BF69C91-3CBC-47FC-9F7D-2CA0FE750317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5889E3-FDA1-45D4-B520-22FA632BC76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7867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A7005F8-6A26-4C85-B9D3-3F1A78B48B4A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CD3E43E-B64E-49FC-904B-6C33CFE6ED8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20461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961B9D5-E88F-4561-A9A0-90A8B03245E3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740C1C3-A108-4A06-A652-BBC89E9BDFA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2363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2DB0F26-3C92-4FD2-A483-20B4F25F302A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9140888-1B9B-4327-95C8-57C7A277313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7259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9C57657-9563-496C-9E42-7D210314CB2E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D185D57E-2FA3-4E11-B8ED-226375D8C61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9180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457200" y="1783357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Člověk a zdraví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Výchova ke zdraví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Výchova ke zdraví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Péče o zuby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pPr marL="0" indent="0" algn="ctr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VY_32_INOVACE_06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Sada 8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pPr marL="0" indent="0" algn="ctr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ea typeface="Tahoma" pitchFamily="34" charset="0"/>
                <a:cs typeface="Tahoma" pitchFamily="34" charset="0"/>
              </a:rPr>
              <a:t>Vypracoval: Mgr. Petřík Jan, 08 - 2011</a:t>
            </a:r>
          </a:p>
          <a:p>
            <a:pPr algn="ctr" eaLnBrk="1" hangingPunct="1">
              <a:lnSpc>
                <a:spcPct val="90000"/>
              </a:lnSpc>
            </a:pPr>
            <a:endParaRPr lang="cs-CZ" sz="4400" dirty="0" smtClean="0">
              <a:solidFill>
                <a:srgbClr val="898989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pic>
        <p:nvPicPr>
          <p:cNvPr id="15363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68488" y="33337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Výchova ke zdraví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6. třída</a:t>
            </a: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správná péče o zuby</a:t>
            </a:r>
          </a:p>
          <a:p>
            <a:pPr marL="0" indent="0">
              <a:buNone/>
            </a:pP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společný rozhovor, </a:t>
            </a:r>
            <a:r>
              <a:rPr lang="cs-CZ" sz="1500" dirty="0">
                <a:latin typeface="Tahoma" pitchFamily="34" charset="0"/>
                <a:cs typeface="Tahoma" pitchFamily="34" charset="0"/>
              </a:rPr>
              <a:t>podrobnější metodika viz. poznámky u jednotlivých snímků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počítač, dataprojektor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1804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Péče o zuby</a:t>
            </a:r>
          </a:p>
        </p:txBody>
      </p:sp>
      <p:sp>
        <p:nvSpPr>
          <p:cNvPr id="20483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1. Zuby bychom si měli čistit po každém jídle.</a:t>
            </a:r>
          </a:p>
          <a:p>
            <a:r>
              <a:rPr lang="cs-CZ" smtClean="0">
                <a:effectLst/>
              </a:rPr>
              <a:t>Ano.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Péče o zuby</a:t>
            </a:r>
          </a:p>
        </p:txBody>
      </p:sp>
      <p:sp>
        <p:nvSpPr>
          <p:cNvPr id="27651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2. Pokud často žvýkáme žvýkačky, stačí zuby vyčistit vždy ráno.</a:t>
            </a:r>
          </a:p>
          <a:p>
            <a:r>
              <a:rPr lang="cs-CZ" smtClean="0">
                <a:effectLst/>
              </a:rPr>
              <a:t>Ne.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Péče o zuby</a:t>
            </a:r>
          </a:p>
        </p:txBody>
      </p:sp>
      <p:sp>
        <p:nvSpPr>
          <p:cNvPr id="28675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3. Každý zubní kartáček má omezenou dobu použitelnosti.</a:t>
            </a:r>
          </a:p>
          <a:p>
            <a:r>
              <a:rPr lang="cs-CZ" smtClean="0">
                <a:effectLst/>
              </a:rPr>
              <a:t>Ano.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Péče o zuby</a:t>
            </a:r>
          </a:p>
        </p:txBody>
      </p:sp>
      <p:sp>
        <p:nvSpPr>
          <p:cNvPr id="29699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4. Po večerním vyčištění zubů můžeme bez obav pít slazené nápoje. </a:t>
            </a:r>
          </a:p>
          <a:p>
            <a:r>
              <a:rPr lang="cs-CZ" smtClean="0">
                <a:effectLst/>
              </a:rPr>
              <a:t>Ne.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Péče o zuby</a:t>
            </a:r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5. Zubní kaz je způsobován činností bakterií v zubním povlaku. </a:t>
            </a:r>
          </a:p>
          <a:p>
            <a:r>
              <a:rPr lang="cs-CZ" smtClean="0">
                <a:effectLst/>
              </a:rPr>
              <a:t>Ano.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Péče o zuby</a:t>
            </a:r>
          </a:p>
        </p:txBody>
      </p:sp>
      <p:sp>
        <p:nvSpPr>
          <p:cNvPr id="26627" name="Rectangle 3"/>
          <p:cNvSpPr>
            <a:spLocks noGrp="1" noRot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effectLst/>
              </a:rPr>
              <a:t>6. Jestliže nás zuby nebolí, není nutné navštěvovat lékaře (zubaře).</a:t>
            </a:r>
          </a:p>
          <a:p>
            <a:r>
              <a:rPr lang="cs-CZ" smtClean="0">
                <a:effectLst/>
              </a:rPr>
              <a:t>Ne.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>
          <a:xfrm>
            <a:off x="758825" y="244475"/>
            <a:ext cx="8385175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z="1000"/>
              <a:t/>
            </a:r>
            <a:br>
              <a:rPr lang="cs-CZ" sz="1000"/>
            </a:br>
            <a:endParaRPr lang="cs-CZ" sz="1000"/>
          </a:p>
        </p:txBody>
      </p:sp>
      <p:sp>
        <p:nvSpPr>
          <p:cNvPr id="17412" name="TextovéPole 3"/>
          <p:cNvSpPr txBox="1">
            <a:spLocks noChangeArrowheads="1"/>
          </p:cNvSpPr>
          <p:nvPr/>
        </p:nvSpPr>
        <p:spPr bwMode="auto">
          <a:xfrm>
            <a:off x="684213" y="549275"/>
            <a:ext cx="7848600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500" dirty="0">
                <a:latin typeface="Tahoma" pitchFamily="34" charset="0"/>
                <a:cs typeface="Tahoma" pitchFamily="34" charset="0"/>
              </a:rPr>
              <a:t>Citace: </a:t>
            </a:r>
          </a:p>
          <a:p>
            <a:r>
              <a:rPr lang="cs-CZ" sz="1500" dirty="0">
                <a:latin typeface="Tahoma" pitchFamily="34" charset="0"/>
              </a:rPr>
              <a:t>MARÁDOVÁ, Eva. Výchova ke zdraví. Vyd. 1. Praha : Fortuna, 2004. 64 s. ISBN 80-7168-914-9.</a:t>
            </a:r>
          </a:p>
          <a:p>
            <a:endParaRPr lang="cs-CZ" sz="1500" dirty="0">
              <a:latin typeface="Tahoma" pitchFamily="34" charset="0"/>
              <a:cs typeface="Tahoma" pitchFamily="34" charset="0"/>
            </a:endParaRPr>
          </a:p>
          <a:p>
            <a:pPr lvl="1">
              <a:buFont typeface="Arial" charset="0"/>
              <a:buChar char="•"/>
            </a:pPr>
            <a:endParaRPr lang="cs-CZ" sz="1500" dirty="0">
              <a:latin typeface="Tahoma" pitchFamily="34" charset="0"/>
              <a:cs typeface="Tahoma" pitchFamily="34" charset="0"/>
            </a:endParaRPr>
          </a:p>
        </p:txBody>
      </p:sp>
      <p:pic>
        <p:nvPicPr>
          <p:cNvPr id="17413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334</TotalTime>
  <Words>376</Words>
  <Application>Microsoft Office PowerPoint</Application>
  <PresentationFormat>Předvádění na obrazovce (4:3)</PresentationFormat>
  <Paragraphs>56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Péče o zuby</vt:lpstr>
      <vt:lpstr>Péče o zuby</vt:lpstr>
      <vt:lpstr>Péče o zuby</vt:lpstr>
      <vt:lpstr>Péče o zuby</vt:lpstr>
      <vt:lpstr>Péče o zuby</vt:lpstr>
      <vt:lpstr>Péče o zuby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Honza</cp:lastModifiedBy>
  <cp:revision>36</cp:revision>
  <dcterms:created xsi:type="dcterms:W3CDTF">2011-05-26T14:17:08Z</dcterms:created>
  <dcterms:modified xsi:type="dcterms:W3CDTF">2011-12-10T14:11:49Z</dcterms:modified>
</cp:coreProperties>
</file>