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6" r:id="rId3"/>
    <p:sldId id="258" r:id="rId4"/>
    <p:sldId id="259" r:id="rId5"/>
    <p:sldId id="261" r:id="rId6"/>
    <p:sldId id="260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D2DF9-A7A4-456D-A939-01D28B3CB80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60A6F7-E051-4BA1-A22D-865666AC7E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955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60A6F7-E051-4BA1-A22D-865666AC7E2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60A6F7-E051-4BA1-A22D-865666AC7E2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4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EDBC2-274A-40B0-8387-851EE295297A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C8CB5-DEDC-41E5-9D26-BADDEC801D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png"/><Relationship Id="rId7" Type="http://schemas.openxmlformats.org/officeDocument/2006/relationships/image" Target="http://officeimg.vo.msecnd.net/en-us/images/MH900289278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http://officeimg.vo.msecnd.net/en-us/images/MH900163751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http://officeimg.vo.msecnd.net/en-us/images/MH900289278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movhrou.cz/imgshop/big/667_Auto_Buggy.jpg" TargetMode="External"/><Relationship Id="rId7" Type="http://schemas.openxmlformats.org/officeDocument/2006/relationships/hyperlink" Target="http://officeimg.vo.msecnd.net/en-us/images/MB900163751.jpg" TargetMode="External"/><Relationship Id="rId2" Type="http://schemas.openxmlformats.org/officeDocument/2006/relationships/hyperlink" Target="http://files.rozmalka.webnode.cz/200000042-3ce5f3ddfe/evropsk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jps.cz/novinky/PanenkaChouChou.JPG" TargetMode="External"/><Relationship Id="rId5" Type="http://schemas.openxmlformats.org/officeDocument/2006/relationships/hyperlink" Target="http://www.f-sport.cz/obrazky/temata/krava.jpg" TargetMode="External"/><Relationship Id="rId4" Type="http://schemas.openxmlformats.org/officeDocument/2006/relationships/hyperlink" Target="http://officeimg.vo.msecnd.net/en-us/images/MB900289278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28568" y="3729025"/>
            <a:ext cx="8358274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/>
              <a:t>Název</a:t>
            </a:r>
            <a:r>
              <a:rPr lang="cs-CZ" sz="2200" b="1" dirty="0"/>
              <a:t>: </a:t>
            </a:r>
            <a:r>
              <a:rPr lang="cs-CZ" sz="2200" dirty="0" smtClean="0"/>
              <a:t>VY_32_INOVACE_04_ANGLICKÝ_JAZYK – OSOBNÍ ZÁJMENO </a:t>
            </a:r>
            <a:r>
              <a:rPr lang="cs-CZ" sz="2200" b="1" dirty="0" smtClean="0"/>
              <a:t>IT</a:t>
            </a:r>
            <a:endParaRPr lang="cs-CZ" sz="2200" b="1" dirty="0"/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auto">
          <a:xfrm>
            <a:off x="500034" y="5572140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6" name="TextovéPole 9"/>
          <p:cNvSpPr txBox="1">
            <a:spLocks noChangeArrowheads="1"/>
          </p:cNvSpPr>
          <p:nvPr/>
        </p:nvSpPr>
        <p:spPr bwMode="auto">
          <a:xfrm>
            <a:off x="428596" y="4429132"/>
            <a:ext cx="60325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 smtClean="0"/>
              <a:t> Téma</a:t>
            </a:r>
            <a:r>
              <a:rPr lang="cs-CZ" sz="2200" b="1" dirty="0"/>
              <a:t>: </a:t>
            </a:r>
            <a:r>
              <a:rPr lang="cs-CZ" sz="2200" dirty="0" smtClean="0"/>
              <a:t>Osobní zájmeno IT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000636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8" name="Obrázek 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00057" y="476233"/>
            <a:ext cx="7719795" cy="57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71430" y="1119155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00034" y="1214422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554" y="1190593"/>
            <a:ext cx="8483322" cy="434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1430" y="1119155"/>
            <a:ext cx="8143932" cy="528641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školy, výklad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učení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výklad, osvojení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ITC, sešit</a:t>
            </a:r>
          </a:p>
          <a:p>
            <a:pPr marL="457200" indent="-457200"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r>
              <a:rPr lang="cs-CZ" sz="2200" dirty="0" smtClean="0"/>
              <a:t>Žáci si připomenou osobní zájmena v jednotném čísle (viz. přehled). 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doplňují zájmeno </a:t>
            </a:r>
            <a:r>
              <a:rPr lang="cs-CZ" sz="2200" b="1" dirty="0" err="1" smtClean="0"/>
              <a:t>it</a:t>
            </a:r>
            <a:r>
              <a:rPr lang="cs-CZ" sz="2200" dirty="0" smtClean="0"/>
              <a:t> do věty místo podstatného jména.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doplňují vhodný tvar osobního </a:t>
            </a:r>
            <a:r>
              <a:rPr lang="cs-CZ" sz="2200" dirty="0" err="1" smtClean="0"/>
              <a:t>zájmene</a:t>
            </a:r>
            <a:r>
              <a:rPr lang="cs-CZ" sz="2200" dirty="0" smtClean="0"/>
              <a:t> </a:t>
            </a:r>
            <a:r>
              <a:rPr lang="cs-CZ" sz="2200" b="1" dirty="0" smtClean="0"/>
              <a:t>(he – </a:t>
            </a:r>
            <a:r>
              <a:rPr lang="cs-CZ" sz="2200" b="1" dirty="0" err="1" smtClean="0"/>
              <a:t>she</a:t>
            </a:r>
            <a:r>
              <a:rPr lang="cs-CZ" sz="2200" b="1" dirty="0" smtClean="0"/>
              <a:t> - </a:t>
            </a:r>
            <a:r>
              <a:rPr lang="cs-CZ" sz="2200" b="1" dirty="0" err="1" smtClean="0"/>
              <a:t>it</a:t>
            </a:r>
            <a:r>
              <a:rPr lang="cs-CZ" sz="2200" b="1" dirty="0" smtClean="0"/>
              <a:t>) </a:t>
            </a:r>
            <a:r>
              <a:rPr lang="cs-CZ" sz="2200" dirty="0" smtClean="0"/>
              <a:t>do vět.</a:t>
            </a:r>
          </a:p>
          <a:p>
            <a:pPr marL="457200" indent="-457200" algn="just"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8855" y="2435362"/>
            <a:ext cx="6697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cs typeface="Times New Roman" pitchFamily="18" charset="0"/>
              </a:rPr>
              <a:t>I</a:t>
            </a:r>
            <a:endParaRPr lang="cs-CZ" sz="4000" b="1" dirty="0">
              <a:solidFill>
                <a:srgbClr val="00B050"/>
              </a:solidFill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21966" y="2435362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en-US" sz="4000" dirty="0" err="1" smtClean="0">
                <a:cs typeface="Times New Roman" pitchFamily="18" charset="0"/>
              </a:rPr>
              <a:t>aj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43635" y="2435362"/>
            <a:ext cx="6786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smtClean="0">
                <a:solidFill>
                  <a:srgbClr val="00B050"/>
                </a:solidFill>
                <a:cs typeface="Times New Roman" pitchFamily="18" charset="0"/>
              </a:rPr>
              <a:t>j</a:t>
            </a:r>
            <a:r>
              <a:rPr lang="cs-CZ" sz="4000" b="1" dirty="0">
                <a:solidFill>
                  <a:srgbClr val="00B050"/>
                </a:solidFill>
                <a:cs typeface="Times New Roman" pitchFamily="18" charset="0"/>
              </a:rPr>
              <a:t>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28858" y="3006866"/>
            <a:ext cx="10358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  <a:cs typeface="Times New Roman" pitchFamily="18" charset="0"/>
              </a:rPr>
              <a:t>you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21966" y="3006866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cs-CZ" sz="4000" dirty="0" err="1" smtClean="0">
                <a:cs typeface="Times New Roman" pitchFamily="18" charset="0"/>
              </a:rPr>
              <a:t>jú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43635" y="3013360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cs typeface="Times New Roman" pitchFamily="18" charset="0"/>
              </a:rPr>
              <a:t>ty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21702" y="3649808"/>
            <a:ext cx="110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cs typeface="Times New Roman" pitchFamily="18" charset="0"/>
              </a:rPr>
              <a:t>he</a:t>
            </a:r>
            <a:endParaRPr lang="cs-CZ" sz="4000" b="1" dirty="0">
              <a:solidFill>
                <a:srgbClr val="0070C0"/>
              </a:solidFill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21966" y="3649808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cs-CZ" sz="4000" dirty="0" err="1" smtClean="0">
                <a:cs typeface="Times New Roman" pitchFamily="18" charset="0"/>
              </a:rPr>
              <a:t>hí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79354" y="3649808"/>
            <a:ext cx="928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cs typeface="Times New Roman" pitchFamily="18" charset="0"/>
              </a:rPr>
              <a:t>on</a:t>
            </a:r>
            <a:endParaRPr lang="cs-CZ" sz="4000" b="1" dirty="0">
              <a:solidFill>
                <a:srgbClr val="0070C0"/>
              </a:solidFill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8859" y="4221312"/>
            <a:ext cx="9286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  <a:cs typeface="Times New Roman" pitchFamily="18" charset="0"/>
              </a:rPr>
              <a:t>she</a:t>
            </a:r>
            <a:endParaRPr lang="cs-CZ" sz="4000" b="1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21967" y="4221312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cs-CZ" sz="4000" dirty="0" err="1" smtClean="0">
                <a:cs typeface="Times New Roman" pitchFamily="18" charset="0"/>
              </a:rPr>
              <a:t>ší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29322" y="4227806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cs typeface="Times New Roman" pitchFamily="18" charset="0"/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  <a:cs typeface="Times New Roman" pitchFamily="18" charset="0"/>
              </a:rPr>
              <a:t>ona</a:t>
            </a:r>
            <a:endParaRPr lang="cs-CZ" sz="4000" b="1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28859" y="4792816"/>
            <a:ext cx="6697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cs typeface="Times New Roman" pitchFamily="18" charset="0"/>
              </a:rPr>
              <a:t>it</a:t>
            </a:r>
            <a:endParaRPr lang="cs-CZ" sz="4000" b="1" dirty="0"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21966" y="4792816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cs-CZ" sz="4000" dirty="0" err="1" smtClean="0">
                <a:cs typeface="Times New Roman" pitchFamily="18" charset="0"/>
              </a:rPr>
              <a:t>it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36478" y="4792816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cs typeface="Times New Roman" pitchFamily="18" charset="0"/>
              </a:rPr>
              <a:t>ono</a:t>
            </a:r>
            <a:endParaRPr lang="cs-CZ" sz="4000" b="1" dirty="0"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14546" y="428604"/>
            <a:ext cx="4643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8000">
                  <a:solidFill>
                    <a:srgbClr val="660066"/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Zájmena</a:t>
            </a:r>
            <a:r>
              <a:rPr lang="cs-CZ" sz="4800" b="1" dirty="0" smtClean="0">
                <a:ln w="18000">
                  <a:solidFill>
                    <a:srgbClr val="660066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8000">
                  <a:solidFill>
                    <a:srgbClr val="660066"/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osobní </a:t>
            </a:r>
            <a:endParaRPr lang="cs-CZ" sz="4800" b="1" dirty="0">
              <a:ln w="18000">
                <a:solidFill>
                  <a:srgbClr val="660066"/>
                </a:solidFill>
                <a:prstDash val="solid"/>
                <a:miter lim="800000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1428736"/>
            <a:ext cx="4643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rgbClr val="660066"/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Číslo jednotné</a:t>
            </a:r>
            <a:endParaRPr lang="cs-CZ" sz="3600" b="1" dirty="0">
              <a:ln w="18000">
                <a:solidFill>
                  <a:srgbClr val="660066"/>
                </a:solidFill>
                <a:prstDash val="solid"/>
                <a:miter lim="800000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85720" y="2500306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1.osoba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85720" y="3071810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.osoba</a:t>
            </a:r>
            <a:endParaRPr lang="cs-CZ" sz="3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85720" y="3711363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3</a:t>
            </a:r>
            <a:r>
              <a:rPr lang="cs-CZ" sz="3600" dirty="0" smtClean="0"/>
              <a:t>.osoba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43174" y="571480"/>
            <a:ext cx="2928958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>
                <a:latin typeface="+mj-lt"/>
                <a:cs typeface="Times New Roman" pitchFamily="18" charset="0"/>
              </a:rPr>
              <a:t>i</a:t>
            </a:r>
            <a:r>
              <a:rPr lang="cs-CZ" sz="4000" b="1" dirty="0" err="1" smtClean="0">
                <a:latin typeface="+mj-lt"/>
                <a:cs typeface="Times New Roman" pitchFamily="18" charset="0"/>
              </a:rPr>
              <a:t>t</a:t>
            </a:r>
            <a:r>
              <a:rPr lang="cs-CZ" sz="4000" b="1" dirty="0" smtClean="0">
                <a:latin typeface="+mj-lt"/>
                <a:cs typeface="Times New Roman" pitchFamily="18" charset="0"/>
              </a:rPr>
              <a:t> - ono</a:t>
            </a:r>
            <a:endParaRPr lang="cs-CZ" sz="4000" b="1" dirty="0">
              <a:latin typeface="+mj-lt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285860"/>
            <a:ext cx="8286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- </a:t>
            </a:r>
            <a:r>
              <a:rPr lang="cs-CZ" sz="2800" dirty="0"/>
              <a:t>p</a:t>
            </a:r>
            <a:r>
              <a:rPr lang="cs-CZ" sz="2800" dirty="0" smtClean="0"/>
              <a:t>ro zvířata, věci, ovoce, potraviny, zeměpisné pojmy v jednotném čísle </a:t>
            </a:r>
            <a:endParaRPr lang="cs-CZ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214554"/>
            <a:ext cx="1705612" cy="16430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9292" y="4500570"/>
            <a:ext cx="2702038" cy="18373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868" y="2571744"/>
            <a:ext cx="1800236" cy="12858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4357694"/>
            <a:ext cx="1328731" cy="20032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6" name="imgPreview" descr="budovy,fotografie,kanály,města,místa,mosty,přeprava"/>
          <p:cNvPicPr>
            <a:picLocks noChangeAspect="1" noChangeArrowheads="1"/>
          </p:cNvPicPr>
          <p:nvPr/>
        </p:nvPicPr>
        <p:blipFill>
          <a:blip r:embed="rId6" r:link="rId7"/>
          <a:srcRect/>
          <a:stretch>
            <a:fillRect/>
          </a:stretch>
        </p:blipFill>
        <p:spPr bwMode="auto">
          <a:xfrm>
            <a:off x="6143636" y="2143116"/>
            <a:ext cx="2357454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imgPreview" descr="fotografie,kopce,krajiny,pastviny,pole,příroda,rostliny,stromy,venkov"/>
          <p:cNvPicPr>
            <a:picLocks noChangeAspect="1" noChangeArrowheads="1"/>
          </p:cNvPicPr>
          <p:nvPr/>
        </p:nvPicPr>
        <p:blipFill>
          <a:blip r:embed="rId8" r:link="rId9"/>
          <a:srcRect/>
          <a:stretch>
            <a:fillRect/>
          </a:stretch>
        </p:blipFill>
        <p:spPr bwMode="auto">
          <a:xfrm>
            <a:off x="6143636" y="4143380"/>
            <a:ext cx="2357454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14612" y="571480"/>
            <a:ext cx="2928958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>
                <a:latin typeface="+mj-lt"/>
                <a:cs typeface="Times New Roman" pitchFamily="18" charset="0"/>
              </a:rPr>
              <a:t>i</a:t>
            </a:r>
            <a:r>
              <a:rPr lang="cs-CZ" sz="5400" b="1" dirty="0" err="1" smtClean="0">
                <a:latin typeface="+mj-lt"/>
                <a:cs typeface="Times New Roman" pitchFamily="18" charset="0"/>
              </a:rPr>
              <a:t>t</a:t>
            </a:r>
            <a:r>
              <a:rPr lang="cs-CZ" sz="5400" b="1" dirty="0" smtClean="0">
                <a:latin typeface="+mj-lt"/>
                <a:cs typeface="Times New Roman" pitchFamily="18" charset="0"/>
              </a:rPr>
              <a:t> - ono</a:t>
            </a:r>
            <a:endParaRPr lang="cs-CZ" sz="5400" b="1" dirty="0">
              <a:latin typeface="+mj-lt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2535383"/>
            <a:ext cx="678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This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the</a:t>
            </a:r>
            <a:r>
              <a:rPr lang="cs-CZ" sz="3600" b="1" dirty="0" smtClean="0">
                <a:solidFill>
                  <a:srgbClr val="FF0000"/>
                </a:solidFill>
              </a:rPr>
              <a:t> sun </a:t>
            </a:r>
            <a:r>
              <a:rPr lang="cs-CZ" sz="3600" b="1" dirty="0" smtClean="0"/>
              <a:t>. ____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yellow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354238"/>
            <a:ext cx="7929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The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moon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orange</a:t>
            </a:r>
            <a:r>
              <a:rPr lang="cs-CZ" sz="3600" b="1" dirty="0" smtClean="0"/>
              <a:t>. ____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orange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214818"/>
            <a:ext cx="678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I </a:t>
            </a:r>
            <a:r>
              <a:rPr lang="cs-CZ" sz="3600" b="1" dirty="0" err="1" smtClean="0"/>
              <a:t>have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an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apple</a:t>
            </a:r>
            <a:r>
              <a:rPr lang="cs-CZ" sz="3600" b="1" dirty="0" smtClean="0"/>
              <a:t>. ____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red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apple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5068685"/>
            <a:ext cx="678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The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sky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grey</a:t>
            </a:r>
            <a:r>
              <a:rPr lang="cs-CZ" sz="3600" b="1" dirty="0" smtClean="0"/>
              <a:t>. ____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grey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785926"/>
            <a:ext cx="678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have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a house</a:t>
            </a:r>
            <a:r>
              <a:rPr lang="cs-CZ" sz="3600" b="1" dirty="0" smtClean="0"/>
              <a:t>. ____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grey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7686" y="1782537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It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86182" y="2568355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It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14886" y="335417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It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57620" y="4211429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It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14744" y="5068685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It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  <p:bldP spid="14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28860" y="571480"/>
            <a:ext cx="3143272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>
                <a:latin typeface="+mj-lt"/>
                <a:cs typeface="Times New Roman" pitchFamily="18" charset="0"/>
              </a:rPr>
              <a:t>i</a:t>
            </a:r>
            <a:r>
              <a:rPr lang="cs-CZ" sz="5400" b="1" dirty="0" err="1" smtClean="0">
                <a:latin typeface="+mj-lt"/>
                <a:cs typeface="Times New Roman" pitchFamily="18" charset="0"/>
              </a:rPr>
              <a:t>t</a:t>
            </a:r>
            <a:r>
              <a:rPr lang="cs-CZ" sz="5400" b="1" dirty="0" smtClean="0">
                <a:latin typeface="+mj-lt"/>
                <a:cs typeface="Times New Roman" pitchFamily="18" charset="0"/>
              </a:rPr>
              <a:t> - ono</a:t>
            </a:r>
            <a:endParaRPr lang="cs-CZ" sz="5400" b="1" dirty="0">
              <a:latin typeface="+mj-lt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1643050"/>
            <a:ext cx="7151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b="1" dirty="0" smtClean="0"/>
              <a:t>a </a:t>
            </a:r>
            <a:r>
              <a:rPr lang="cs-CZ" sz="3600" b="1" dirty="0" err="1" smtClean="0"/>
              <a:t>doll</a:t>
            </a:r>
            <a:r>
              <a:rPr lang="cs-CZ" sz="3600" b="1" dirty="0" smtClean="0"/>
              <a:t>. </a:t>
            </a:r>
            <a:r>
              <a:rPr lang="cs-CZ" sz="3600" dirty="0" smtClean="0"/>
              <a:t>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3214686"/>
            <a:ext cx="7151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b="1" dirty="0" smtClean="0"/>
              <a:t>a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 </a:t>
            </a:r>
            <a:r>
              <a:rPr lang="cs-CZ" sz="3600" dirty="0" smtClean="0"/>
              <a:t>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very</a:t>
            </a:r>
            <a:r>
              <a:rPr lang="cs-CZ" sz="3600" dirty="0" smtClean="0"/>
              <a:t> </a:t>
            </a:r>
            <a:r>
              <a:rPr lang="cs-CZ" sz="3600" dirty="0" err="1" smtClean="0"/>
              <a:t>small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4143380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live in </a:t>
            </a:r>
            <a:r>
              <a:rPr lang="cs-CZ" sz="3600" b="1" dirty="0" err="1" smtClean="0"/>
              <a:t>Prague</a:t>
            </a:r>
            <a:r>
              <a:rPr lang="cs-CZ" sz="3600" b="1" dirty="0" smtClean="0"/>
              <a:t>.</a:t>
            </a:r>
          </a:p>
          <a:p>
            <a:r>
              <a:rPr lang="cs-CZ" sz="3600" b="1" dirty="0" smtClean="0"/>
              <a:t> </a:t>
            </a:r>
            <a:r>
              <a:rPr lang="cs-CZ" sz="3600" dirty="0" smtClean="0"/>
              <a:t>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Czech</a:t>
            </a:r>
            <a:r>
              <a:rPr lang="cs-CZ" sz="3600" dirty="0" smtClean="0"/>
              <a:t> Republik. 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5568751"/>
            <a:ext cx="7151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a pink </a:t>
            </a:r>
            <a:r>
              <a:rPr lang="cs-CZ" sz="3600" b="1" dirty="0" err="1" smtClean="0"/>
              <a:t>pig</a:t>
            </a:r>
            <a:r>
              <a:rPr lang="cs-CZ" sz="3600" b="1" dirty="0" smtClean="0"/>
              <a:t>. </a:t>
            </a:r>
            <a:r>
              <a:rPr lang="cs-CZ" sz="3600" dirty="0" smtClean="0"/>
              <a:t>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big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pic>
        <p:nvPicPr>
          <p:cNvPr id="16" name="imgPreview" descr="budovy,fotografie,kanály,města,místa,mosty,přeprava"/>
          <p:cNvPicPr>
            <a:picLocks noChangeAspect="1" noChangeArrowheads="1"/>
          </p:cNvPicPr>
          <p:nvPr/>
        </p:nvPicPr>
        <p:blipFill>
          <a:blip r:embed="rId3" r:link="rId4"/>
          <a:srcRect/>
          <a:stretch>
            <a:fillRect/>
          </a:stretch>
        </p:blipFill>
        <p:spPr bwMode="auto">
          <a:xfrm>
            <a:off x="6072198" y="0"/>
            <a:ext cx="2786082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00034" y="2390467"/>
            <a:ext cx="7151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We</a:t>
            </a:r>
            <a:r>
              <a:rPr lang="cs-CZ" sz="3600" dirty="0" smtClean="0"/>
              <a:t> live in </a:t>
            </a:r>
            <a:r>
              <a:rPr lang="cs-CZ" sz="3600" b="1" dirty="0" smtClean="0"/>
              <a:t>Ústí. </a:t>
            </a:r>
            <a:r>
              <a:rPr lang="cs-CZ" sz="3600" dirty="0" smtClean="0"/>
              <a:t>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a </a:t>
            </a:r>
            <a:r>
              <a:rPr lang="cs-CZ" sz="3600" dirty="0" err="1" smtClean="0"/>
              <a:t>big</a:t>
            </a:r>
            <a:r>
              <a:rPr lang="cs-CZ" sz="3600" dirty="0" smtClean="0"/>
              <a:t> city.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1670" y="500042"/>
            <a:ext cx="6535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John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house. </a:t>
            </a:r>
          </a:p>
          <a:p>
            <a:r>
              <a:rPr lang="cs-CZ" sz="3600" dirty="0" smtClean="0"/>
              <a:t>_______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house.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36711" y="3857628"/>
            <a:ext cx="6535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Eve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on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farm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_______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on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farm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514423"/>
            <a:ext cx="67866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Cat</a:t>
            </a:r>
            <a:r>
              <a:rPr lang="cs-CZ" sz="3600" dirty="0" smtClean="0"/>
              <a:t> has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kittens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_______ has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kittens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232" y="1711099"/>
            <a:ext cx="6535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b="1" dirty="0" smtClean="0"/>
              <a:t>a dog</a:t>
            </a:r>
            <a:r>
              <a:rPr lang="cs-CZ" sz="3600" dirty="0" smtClean="0"/>
              <a:t>. ______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white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36711" y="5214950"/>
            <a:ext cx="6535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b="1" dirty="0" err="1" smtClean="0"/>
              <a:t>straberry</a:t>
            </a:r>
            <a:r>
              <a:rPr lang="cs-CZ" sz="3600" dirty="0" smtClean="0"/>
              <a:t>.  </a:t>
            </a:r>
          </a:p>
          <a:p>
            <a:r>
              <a:rPr lang="cs-CZ" sz="3600" dirty="0" smtClean="0"/>
              <a:t>_____  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red</a:t>
            </a:r>
            <a:r>
              <a:rPr lang="cs-CZ" sz="3600" dirty="0" smtClean="0"/>
              <a:t> </a:t>
            </a:r>
            <a:r>
              <a:rPr lang="cs-CZ" sz="3600" dirty="0" err="1" smtClean="0"/>
              <a:t>and</a:t>
            </a:r>
            <a:r>
              <a:rPr lang="cs-CZ" sz="3600" dirty="0" smtClean="0"/>
              <a:t> </a:t>
            </a:r>
            <a:r>
              <a:rPr lang="cs-CZ" sz="3600" dirty="0" err="1" smtClean="0"/>
              <a:t>big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2610145"/>
            <a:ext cx="92869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She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2910" y="3467401"/>
            <a:ext cx="928694" cy="46166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2910" y="1857364"/>
            <a:ext cx="928694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It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2910" y="1857364"/>
            <a:ext cx="928694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It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1857364"/>
            <a:ext cx="928694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It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7037E-7 L 0.18212 -0.343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00" y="-1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0.44097 -0.0104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00" y="-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0.18993 0.1851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7037E-7 L 0.18993 0.2643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00" y="13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0.16632 0.5736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2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28" grpId="0" animBg="1"/>
      <p:bldP spid="2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642918"/>
            <a:ext cx="785818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Vše citováno [2011-12-26].</a:t>
            </a:r>
          </a:p>
          <a:p>
            <a:r>
              <a:rPr lang="cs-CZ" sz="2000" dirty="0" smtClean="0"/>
              <a:t>Kočka</a:t>
            </a:r>
          </a:p>
          <a:p>
            <a:r>
              <a:rPr lang="cs-CZ" sz="2000" u="sng" dirty="0" smtClean="0">
                <a:hlinkClick r:id="rId2"/>
              </a:rPr>
              <a:t>http://files.rozmalka.webnode.cz/200000042-3ce5f3ddfe/evropska.jpg</a:t>
            </a:r>
            <a:endParaRPr lang="cs-CZ" sz="2000" dirty="0" smtClean="0"/>
          </a:p>
          <a:p>
            <a:r>
              <a:rPr lang="cs-CZ" sz="2000" dirty="0" smtClean="0"/>
              <a:t>Autíčko</a:t>
            </a:r>
          </a:p>
          <a:p>
            <a:r>
              <a:rPr lang="cs-CZ" sz="2000" u="sng" dirty="0" smtClean="0">
                <a:hlinkClick r:id="rId3"/>
              </a:rPr>
              <a:t>http://www.</a:t>
            </a:r>
            <a:r>
              <a:rPr lang="cs-CZ" sz="2000" u="sng" dirty="0" err="1" smtClean="0">
                <a:hlinkClick r:id="rId3"/>
              </a:rPr>
              <a:t>domovhrou.cz</a:t>
            </a:r>
            <a:r>
              <a:rPr lang="cs-CZ" sz="2000" u="sng" dirty="0" smtClean="0">
                <a:hlinkClick r:id="rId3"/>
              </a:rPr>
              <a:t>/</a:t>
            </a:r>
            <a:r>
              <a:rPr lang="cs-CZ" sz="2000" u="sng" dirty="0" err="1" smtClean="0">
                <a:hlinkClick r:id="rId3"/>
              </a:rPr>
              <a:t>imgshop</a:t>
            </a:r>
            <a:r>
              <a:rPr lang="cs-CZ" sz="2000" u="sng" dirty="0" smtClean="0">
                <a:hlinkClick r:id="rId3"/>
              </a:rPr>
              <a:t>/</a:t>
            </a:r>
            <a:r>
              <a:rPr lang="cs-CZ" sz="2000" u="sng" dirty="0" err="1" smtClean="0">
                <a:hlinkClick r:id="rId3"/>
              </a:rPr>
              <a:t>big</a:t>
            </a:r>
            <a:r>
              <a:rPr lang="cs-CZ" sz="2000" u="sng" dirty="0" smtClean="0">
                <a:hlinkClick r:id="rId3"/>
              </a:rPr>
              <a:t>/667_Auto_</a:t>
            </a:r>
            <a:r>
              <a:rPr lang="cs-CZ" sz="2000" u="sng" dirty="0" err="1" smtClean="0">
                <a:hlinkClick r:id="rId3"/>
              </a:rPr>
              <a:t>Buggy.jpg</a:t>
            </a:r>
            <a:endParaRPr lang="cs-CZ" sz="2000" dirty="0" smtClean="0"/>
          </a:p>
          <a:p>
            <a:r>
              <a:rPr lang="cs-CZ" sz="2000" dirty="0" smtClean="0"/>
              <a:t>Město</a:t>
            </a:r>
          </a:p>
          <a:p>
            <a:r>
              <a:rPr lang="cs-CZ" sz="2000" u="sng" dirty="0" smtClean="0">
                <a:hlinkClick r:id="rId4"/>
              </a:rPr>
              <a:t>http://officeimg.vo.msecnd.net/en-us/images/MB900289278.jpg</a:t>
            </a:r>
            <a:endParaRPr lang="cs-CZ" sz="2000" dirty="0" smtClean="0"/>
          </a:p>
          <a:p>
            <a:r>
              <a:rPr lang="cs-CZ" sz="2000" dirty="0" smtClean="0"/>
              <a:t>Kráva</a:t>
            </a:r>
          </a:p>
          <a:p>
            <a:r>
              <a:rPr lang="cs-CZ" sz="2000" u="sng" dirty="0" smtClean="0">
                <a:hlinkClick r:id="rId5"/>
              </a:rPr>
              <a:t>http://www.f-sport.</a:t>
            </a:r>
            <a:r>
              <a:rPr lang="cs-CZ" sz="2000" u="sng" dirty="0" err="1" smtClean="0">
                <a:hlinkClick r:id="rId5"/>
              </a:rPr>
              <a:t>cz</a:t>
            </a:r>
            <a:r>
              <a:rPr lang="cs-CZ" sz="2000" u="sng" dirty="0" smtClean="0">
                <a:hlinkClick r:id="rId5"/>
              </a:rPr>
              <a:t>/</a:t>
            </a:r>
            <a:r>
              <a:rPr lang="cs-CZ" sz="2000" u="sng" dirty="0" err="1" smtClean="0">
                <a:hlinkClick r:id="rId5"/>
              </a:rPr>
              <a:t>obrazky</a:t>
            </a:r>
            <a:r>
              <a:rPr lang="cs-CZ" sz="2000" u="sng" dirty="0" smtClean="0">
                <a:hlinkClick r:id="rId5"/>
              </a:rPr>
              <a:t>/</a:t>
            </a:r>
            <a:r>
              <a:rPr lang="cs-CZ" sz="2000" u="sng" dirty="0" err="1" smtClean="0">
                <a:hlinkClick r:id="rId5"/>
              </a:rPr>
              <a:t>temata</a:t>
            </a:r>
            <a:r>
              <a:rPr lang="cs-CZ" sz="2000" u="sng" dirty="0" smtClean="0">
                <a:hlinkClick r:id="rId5"/>
              </a:rPr>
              <a:t>/</a:t>
            </a:r>
            <a:r>
              <a:rPr lang="cs-CZ" sz="2000" u="sng" dirty="0" err="1" smtClean="0">
                <a:hlinkClick r:id="rId5"/>
              </a:rPr>
              <a:t>krava.jpg</a:t>
            </a:r>
            <a:endParaRPr lang="cs-CZ" sz="2000" dirty="0" smtClean="0"/>
          </a:p>
          <a:p>
            <a:r>
              <a:rPr lang="cs-CZ" sz="2000" dirty="0" smtClean="0"/>
              <a:t>Panenka</a:t>
            </a:r>
          </a:p>
          <a:p>
            <a:r>
              <a:rPr lang="cs-CZ" sz="2000" u="sng" dirty="0" smtClean="0">
                <a:hlinkClick r:id="rId6"/>
              </a:rPr>
              <a:t>http://www.</a:t>
            </a:r>
            <a:r>
              <a:rPr lang="cs-CZ" sz="2000" u="sng" dirty="0" err="1" smtClean="0">
                <a:hlinkClick r:id="rId6"/>
              </a:rPr>
              <a:t>jps.cz</a:t>
            </a:r>
            <a:r>
              <a:rPr lang="cs-CZ" sz="2000" u="sng" dirty="0" smtClean="0">
                <a:hlinkClick r:id="rId6"/>
              </a:rPr>
              <a:t>/novinky/</a:t>
            </a:r>
            <a:r>
              <a:rPr lang="cs-CZ" sz="2000" u="sng" dirty="0" err="1" smtClean="0">
                <a:hlinkClick r:id="rId6"/>
              </a:rPr>
              <a:t>PanenkaChouChou.JPG</a:t>
            </a:r>
            <a:endParaRPr lang="cs-CZ" sz="2000" dirty="0" smtClean="0"/>
          </a:p>
          <a:p>
            <a:r>
              <a:rPr lang="cs-CZ" sz="2000" dirty="0" smtClean="0"/>
              <a:t>Venkov</a:t>
            </a:r>
          </a:p>
          <a:p>
            <a:r>
              <a:rPr lang="cs-CZ" sz="2000" u="sng" dirty="0" smtClean="0">
                <a:hlinkClick r:id="rId7"/>
              </a:rPr>
              <a:t>http://officeimg.vo.msecnd.net/en-us/images/MB900163751.jpg</a:t>
            </a:r>
            <a:endParaRPr lang="cs-CZ" sz="2000" u="sng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373</Words>
  <Application>Microsoft Office PowerPoint</Application>
  <PresentationFormat>Předvádění na obrazovce (4:3)</PresentationFormat>
  <Paragraphs>95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zak</cp:lastModifiedBy>
  <cp:revision>10</cp:revision>
  <dcterms:created xsi:type="dcterms:W3CDTF">2012-04-06T11:35:39Z</dcterms:created>
  <dcterms:modified xsi:type="dcterms:W3CDTF">2013-04-23T05:17:21Z</dcterms:modified>
</cp:coreProperties>
</file>