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60" r:id="rId4"/>
    <p:sldId id="258" r:id="rId5"/>
    <p:sldId id="264" r:id="rId6"/>
    <p:sldId id="261" r:id="rId7"/>
    <p:sldId id="265" r:id="rId8"/>
    <p:sldId id="263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FF66"/>
    <a:srgbClr val="FFFFCC"/>
    <a:srgbClr val="00CC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474" autoAdjust="0"/>
    <p:restoredTop sz="94660"/>
  </p:normalViewPr>
  <p:slideViewPr>
    <p:cSldViewPr>
      <p:cViewPr varScale="1">
        <p:scale>
          <a:sx n="68" d="100"/>
          <a:sy n="68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B5620-B029-44A6-9F72-472F4AAC739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img.vo.msecnd.net/en-us/images/MH900440428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8" name="Obdélník 5"/>
          <p:cNvSpPr>
            <a:spLocks noChangeArrowheads="1"/>
          </p:cNvSpPr>
          <p:nvPr/>
        </p:nvSpPr>
        <p:spPr bwMode="auto">
          <a:xfrm>
            <a:off x="428568" y="3071810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14" name="Obdélník 6"/>
          <p:cNvSpPr>
            <a:spLocks noChangeArrowheads="1"/>
          </p:cNvSpPr>
          <p:nvPr/>
        </p:nvSpPr>
        <p:spPr bwMode="auto">
          <a:xfrm>
            <a:off x="428568" y="3586149"/>
            <a:ext cx="814396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</a:t>
            </a:r>
            <a:r>
              <a:rPr lang="cs-CZ" sz="2200" b="1"/>
              <a:t>: </a:t>
            </a:r>
            <a:r>
              <a:rPr lang="cs-CZ" sz="2200" smtClean="0"/>
              <a:t>VY_INOVACE_06_Anglický </a:t>
            </a:r>
            <a:r>
              <a:rPr lang="cs-CZ" sz="2200" dirty="0" smtClean="0"/>
              <a:t>jazyk – PŘÍTOMNÝ ČAS PROSTÝ – OZNAMOVACÍ ZPŮSOB</a:t>
            </a:r>
            <a:endParaRPr lang="cs-CZ" sz="2200" dirty="0"/>
          </a:p>
        </p:txBody>
      </p:sp>
      <p:sp>
        <p:nvSpPr>
          <p:cNvPr id="15" name="Obdélník 8"/>
          <p:cNvSpPr>
            <a:spLocks noChangeArrowheads="1"/>
          </p:cNvSpPr>
          <p:nvPr/>
        </p:nvSpPr>
        <p:spPr bwMode="auto">
          <a:xfrm>
            <a:off x="500034" y="542926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428596" y="4286256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Přítomný čas prostý – oznamovací způsob</a:t>
            </a:r>
            <a:endParaRPr lang="cs-CZ" sz="2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857760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8" name="Obrázek 1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si zopakují slovesa.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se seznámí s tvary sloves v přítomném čase prostém, čtou věty a překládají 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do vět tvary live – </a:t>
            </a:r>
            <a:r>
              <a:rPr lang="cs-CZ" sz="2200" dirty="0" err="1" smtClean="0"/>
              <a:t>lives</a:t>
            </a:r>
            <a:r>
              <a:rPr lang="cs-CZ" sz="2200" dirty="0" smtClean="0"/>
              <a:t>, </a:t>
            </a:r>
            <a:r>
              <a:rPr lang="cs-CZ" sz="2200" dirty="0" err="1" smtClean="0"/>
              <a:t>swim</a:t>
            </a:r>
            <a:r>
              <a:rPr lang="cs-CZ" sz="2200" dirty="0" smtClean="0"/>
              <a:t> – </a:t>
            </a:r>
            <a:r>
              <a:rPr lang="cs-CZ" sz="2200" dirty="0" err="1" smtClean="0"/>
              <a:t>swims</a:t>
            </a:r>
            <a:r>
              <a:rPr lang="cs-CZ" sz="22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xmlns="" val="379622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43174" y="42860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Slovesa</a:t>
            </a:r>
            <a:endParaRPr lang="cs-CZ" sz="4000" b="1" dirty="0">
              <a:ln>
                <a:solidFill>
                  <a:sysClr val="windowText" lastClr="000000"/>
                </a:solidFill>
              </a:ln>
              <a:solidFill>
                <a:srgbClr val="66FF66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1357298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live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7290" y="2071678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to go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57290" y="2857496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</a:t>
            </a:r>
            <a:r>
              <a:rPr lang="cs-CZ" sz="28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like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4415" y="3571876"/>
            <a:ext cx="2377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</a:t>
            </a:r>
            <a:r>
              <a:rPr lang="cs-CZ" sz="28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swim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57290" y="4429132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</a:t>
            </a:r>
            <a:r>
              <a:rPr lang="cs-CZ" sz="28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give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14415" y="521495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drink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5008" y="1285860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žít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5008" y="2000240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jít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86381" y="2786058"/>
            <a:ext cx="2834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líbit se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0695" y="3500438"/>
            <a:ext cx="2377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plavat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4357694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dát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72132" y="514351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pít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57291" y="5977590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o play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5009" y="5906152"/>
            <a:ext cx="2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hrát</a:t>
            </a:r>
            <a:endParaRPr lang="cs-CZ" sz="28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26493" y="2714620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50569" y="2714620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I drink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6493" y="3357562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0569" y="3357562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drink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6493" y="4000504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87069" y="4000504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he </a:t>
            </a:r>
            <a:r>
              <a:rPr lang="cs-CZ" sz="2800" b="1" dirty="0" err="1" smtClean="0">
                <a:latin typeface="Arial Black" pitchFamily="34" charset="0"/>
              </a:rPr>
              <a:t>drink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7069" y="4572008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drink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87069" y="5214950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drink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08089" y="2714620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drink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408089" y="3357562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drink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44589" y="4000504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drink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214546" y="928670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 Black" pitchFamily="34" charset="0"/>
              </a:rPr>
              <a:t>to drink - pít</a:t>
            </a:r>
            <a:endParaRPr lang="cs-CZ" sz="4000" b="1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43174" y="200024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číslo jednotné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00694" y="200024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číslo množné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1" grpId="0"/>
      <p:bldP spid="22" grpId="0"/>
      <p:bldP spid="14" grpId="0"/>
      <p:bldP spid="27" grpId="0"/>
      <p:bldP spid="34" grpId="0"/>
      <p:bldP spid="37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714348" y="2786058"/>
            <a:ext cx="1842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28926" y="278605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I live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4348" y="3429000"/>
            <a:ext cx="1842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28926" y="3429000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live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4348" y="4071942"/>
            <a:ext cx="1842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28925" y="4071942"/>
            <a:ext cx="30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he </a:t>
            </a:r>
            <a:r>
              <a:rPr lang="cs-CZ" sz="2800" b="1" dirty="0" err="1" smtClean="0">
                <a:latin typeface="Arial Black" pitchFamily="34" charset="0"/>
              </a:rPr>
              <a:t>live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5" y="4643446"/>
            <a:ext cx="30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live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28925" y="5286388"/>
            <a:ext cx="30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live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786446" y="278605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live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86446" y="3429000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live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786445" y="4071942"/>
            <a:ext cx="30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live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000232" y="714356"/>
            <a:ext cx="5000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to live - žít</a:t>
            </a:r>
            <a:endParaRPr lang="cs-CZ" sz="4400" b="1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000364" y="2071678"/>
            <a:ext cx="2617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číslo jednotné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857884" y="2071678"/>
            <a:ext cx="2617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číslo množné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1" grpId="0"/>
      <p:bldP spid="22" grpId="0"/>
      <p:bldP spid="14" grpId="0"/>
      <p:bldP spid="27" grpId="0"/>
      <p:bldP spid="34" grpId="0"/>
      <p:bldP spid="37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71736" y="357166"/>
            <a:ext cx="37862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Přítomný</a:t>
            </a:r>
            <a:r>
              <a:rPr lang="cs-CZ" sz="2800" b="1" dirty="0" smtClean="0">
                <a:solidFill>
                  <a:srgbClr val="66FF66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čas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57290" y="1142984"/>
            <a:ext cx="6643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ve 3. osobě čísla jednotného – koncovka </a:t>
            </a:r>
            <a:r>
              <a:rPr lang="cs-CZ" sz="2800" b="1" dirty="0" smtClean="0">
                <a:solidFill>
                  <a:srgbClr val="FF0000"/>
                </a:solidFill>
              </a:rPr>
              <a:t> -s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06" y="2285992"/>
            <a:ext cx="4714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drink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coke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0068" y="3571876"/>
            <a:ext cx="8143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 </a:t>
            </a:r>
            <a:r>
              <a:rPr lang="cs-CZ" sz="3600" b="1" dirty="0" err="1" smtClean="0"/>
              <a:t>swim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swimming</a:t>
            </a:r>
            <a:r>
              <a:rPr lang="cs-CZ" sz="3600" b="1" dirty="0" smtClean="0"/>
              <a:t> pool.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1506" y="4929198"/>
            <a:ext cx="5715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live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in Louny.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85952" y="2857496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(Ona) pije </a:t>
            </a:r>
            <a:r>
              <a:rPr lang="cs-CZ" sz="3600" b="1" dirty="0" err="1" smtClean="0"/>
              <a:t>colu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57422" y="4286256"/>
            <a:ext cx="4786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(On) plave v bazénu.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28860" y="5643578"/>
            <a:ext cx="5643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(Ona) bydlí v Lounech.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71736" y="357166"/>
            <a:ext cx="37862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Přítomný</a:t>
            </a:r>
            <a:r>
              <a:rPr lang="cs-CZ" sz="2800" b="1" dirty="0" smtClean="0">
                <a:solidFill>
                  <a:srgbClr val="66FF66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čas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57290" y="1142984"/>
            <a:ext cx="6643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ve 3. osobě čísla jednotného – koncovka </a:t>
            </a:r>
            <a:r>
              <a:rPr lang="cs-CZ" sz="2800" b="1" dirty="0" smtClean="0">
                <a:solidFill>
                  <a:srgbClr val="FF0000"/>
                </a:solidFill>
              </a:rPr>
              <a:t> -s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2143116"/>
            <a:ext cx="49292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 </a:t>
            </a:r>
            <a:r>
              <a:rPr lang="cs-CZ" sz="3600" b="1" dirty="0" err="1" smtClean="0"/>
              <a:t>like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his </a:t>
            </a:r>
            <a:r>
              <a:rPr lang="cs-CZ" sz="3600" b="1" dirty="0" err="1" smtClean="0"/>
              <a:t>mother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357562"/>
            <a:ext cx="55721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like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her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4514687"/>
            <a:ext cx="5929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He </a:t>
            </a:r>
            <a:r>
              <a:rPr lang="cs-CZ" sz="3600" b="1" dirty="0" err="1" smtClean="0"/>
              <a:t>goe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 to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park.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2714620"/>
            <a:ext cx="5286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(On) má rád jeho matku.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3929066"/>
            <a:ext cx="5214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(Ona) má ráda její kočku.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14480" y="5143512"/>
            <a:ext cx="4429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(On) jde do parku.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9" y="2272721"/>
            <a:ext cx="1357322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live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10" y="3487167"/>
            <a:ext cx="1428761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lives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57422" y="1558341"/>
            <a:ext cx="6786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</a:t>
            </a:r>
            <a:r>
              <a:rPr lang="cs-CZ" sz="3200" dirty="0" err="1" smtClean="0"/>
              <a:t>parents</a:t>
            </a:r>
            <a:r>
              <a:rPr lang="cs-CZ" sz="3200" dirty="0" smtClean="0"/>
              <a:t>                    in </a:t>
            </a:r>
            <a:r>
              <a:rPr lang="cs-CZ" sz="3200" dirty="0" err="1" smtClean="0"/>
              <a:t>Prague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57422" y="2487035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Helen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Czech</a:t>
            </a:r>
            <a:r>
              <a:rPr lang="cs-CZ" sz="3200" dirty="0" smtClean="0"/>
              <a:t> republik .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57422" y="3344291"/>
            <a:ext cx="6786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John </a:t>
            </a:r>
            <a:r>
              <a:rPr lang="cs-CZ" sz="3200" dirty="0" err="1" smtClean="0"/>
              <a:t>and</a:t>
            </a:r>
            <a:r>
              <a:rPr lang="cs-CZ" sz="3200" dirty="0" smtClean="0"/>
              <a:t> Tom                      in London.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57421" y="4259714"/>
            <a:ext cx="6286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Mr</a:t>
            </a:r>
            <a:r>
              <a:rPr lang="cs-CZ" sz="3200" dirty="0" smtClean="0"/>
              <a:t>. </a:t>
            </a:r>
            <a:r>
              <a:rPr lang="cs-CZ" sz="3200" dirty="0" err="1" smtClean="0"/>
              <a:t>Black</a:t>
            </a:r>
            <a:r>
              <a:rPr lang="cs-CZ" sz="3200" dirty="0" smtClean="0"/>
              <a:t>                     in London.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4349" y="2272721"/>
            <a:ext cx="1357322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live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2910" y="3487167"/>
            <a:ext cx="1428760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lives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57421" y="5201679"/>
            <a:ext cx="6286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I  		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coutry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1" y="2272721"/>
            <a:ext cx="1428760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live</a:t>
            </a:r>
            <a:endParaRPr lang="cs-CZ" sz="3200" b="1" dirty="0"/>
          </a:p>
        </p:txBody>
      </p:sp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201283"/>
            <a:ext cx="2190754" cy="219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571472" y="500042"/>
            <a:ext cx="7715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Zdůvodni a doplň live nebo </a:t>
            </a:r>
            <a:r>
              <a:rPr lang="cs-CZ" sz="3600" b="1" dirty="0" err="1" smtClean="0"/>
              <a:t>lives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04046E-6 L 0.39896 -0.107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00" y="-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50289E-6 L 0.31493 -0.1468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0" y="-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0.00809 L 0.4658 0.1445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00" y="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13873E-6 L 0.39375 0.1114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04046E-6 L 0.29636 0.4275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00" y="2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50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1" grpId="0" animBg="1"/>
      <p:bldP spid="38" grpId="0" animBg="1"/>
      <p:bldP spid="3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428596" y="4357694"/>
            <a:ext cx="1557134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596" y="3500438"/>
            <a:ext cx="1557134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swims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28860" y="1857364"/>
            <a:ext cx="6715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 </a:t>
            </a:r>
            <a:r>
              <a:rPr lang="cs-CZ" sz="3200" dirty="0" err="1" smtClean="0"/>
              <a:t>duck</a:t>
            </a:r>
            <a:r>
              <a:rPr lang="cs-CZ" sz="3200" dirty="0" smtClean="0"/>
              <a:t> 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water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28860" y="2772787"/>
            <a:ext cx="64231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ducks</a:t>
            </a:r>
            <a:r>
              <a:rPr lang="cs-CZ" sz="3200" dirty="0" smtClean="0"/>
              <a:t>  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water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3558605"/>
            <a:ext cx="6715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   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swimming</a:t>
            </a:r>
            <a:r>
              <a:rPr lang="cs-CZ" sz="3200" dirty="0" smtClean="0"/>
              <a:t>  pool.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428860" y="4344423"/>
            <a:ext cx="5644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Ann</a:t>
            </a:r>
            <a:r>
              <a:rPr lang="cs-CZ" sz="3200" dirty="0" smtClean="0"/>
              <a:t>    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pond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8596" y="4357694"/>
            <a:ext cx="1557134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</a:t>
            </a:r>
            <a:endParaRPr lang="cs-CZ" sz="32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28596" y="3500438"/>
            <a:ext cx="1557134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swims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00298" y="5286388"/>
            <a:ext cx="5644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Grandpa</a:t>
            </a:r>
            <a:r>
              <a:rPr lang="cs-CZ" sz="3200" dirty="0" smtClean="0"/>
              <a:t>                    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pond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596" y="3500438"/>
            <a:ext cx="1557134" cy="58477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swims</a:t>
            </a:r>
            <a:endParaRPr lang="cs-CZ" sz="3200" b="1" dirty="0"/>
          </a:p>
        </p:txBody>
      </p:sp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857496"/>
            <a:ext cx="2190754" cy="219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785786" y="571480"/>
            <a:ext cx="80010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Zdůvodni a doplň </a:t>
            </a:r>
            <a:r>
              <a:rPr lang="cs-CZ" sz="3600" b="1" dirty="0" err="1" smtClean="0"/>
              <a:t>swim</a:t>
            </a:r>
            <a:r>
              <a:rPr lang="cs-CZ" sz="3600" b="1" dirty="0" smtClean="0"/>
              <a:t> nebo </a:t>
            </a:r>
            <a:r>
              <a:rPr lang="cs-CZ" sz="3600" b="1" dirty="0" err="1" smtClean="0"/>
              <a:t>swims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6763E-6 L 0.40747 -0.231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81503E-6 L 0.42327 -0.2309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81503E-6 L 0.30504 -0.115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00" y="-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6763E-6 L 0.32084 0.124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0" y="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6763E-6 L 0.39948 0.2610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0" y="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repeatCount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50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55" grpId="0" animBg="1"/>
      <p:bldP spid="5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84296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Vše citováno [2012-11-27].</a:t>
            </a:r>
          </a:p>
          <a:p>
            <a:r>
              <a:rPr lang="cs-CZ" sz="2400" dirty="0" err="1" smtClean="0"/>
              <a:t>Smajlík</a:t>
            </a:r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http://officeimg.vo.msecnd.net/en-us/images/MH900440428.jpg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383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5963</cp:lastModifiedBy>
  <cp:revision>41</cp:revision>
  <dcterms:created xsi:type="dcterms:W3CDTF">2012-02-28T11:41:31Z</dcterms:created>
  <dcterms:modified xsi:type="dcterms:W3CDTF">2013-05-19T07:09:18Z</dcterms:modified>
</cp:coreProperties>
</file>