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96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F95C8F-67DB-4CB8-9EA0-0EDE1FCA655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F36F7A-A2FB-4578-B2B5-0ED40BBC6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48434503"/>
              </p:ext>
            </p:extLst>
          </p:nvPr>
        </p:nvGraphicFramePr>
        <p:xfrm>
          <a:off x="323850" y="1844675"/>
          <a:ext cx="8496300" cy="4552126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Veřejná správa 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 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samospráva 2 - obce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jako občan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květen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OPVK_1.5_DUM_III/2_OBN_KA026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026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Základní pravomoci samosprávních celků – obcí a jejich orgánů.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Veřejná správa a samospráva 2 - obce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Obec, občan obce, samostatná působnost obce, přenesená působnost obce, orgány obce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Obec jako základní jednotka samosprávy státu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obec je územním společenstvím občanů, kterém má právo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samosprávu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postavení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právnické osoby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vlastním majetkem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základní jednotkou veřejné správy v ČR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celé území ČR se člení na obce a každá část státu je součástí nějaké obce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území každé obce zahrnuje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vnitřní část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obytnou a průmyslovou zástavbou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vnější část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tvořenou poli, loukami, lesy, cestami, rybníky apod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orgány nižších územních celků jsou podřízeny orgánům vyšších územních celků, nejvyšším orgánem státní správy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vláda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shodné postavení má obec i ve většině  ostatních zemí kontinentální Evropy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samospráva obcí byla obnovena v roce 1990 zákonem o obcích a obecním zřízení, všechny obce mohou používat vlastní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znak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prapor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velikosti se rozlišují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3000 obyvatel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města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23 největších měst,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statutárních měst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ČR, má zvláštní organizaci (Brno, České Budějovice, Děčín,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Frýdek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-Místek, Havířov, Hradec Králové, Chomutov, Jihlava, Karlovy Vary, Karviná, Kladno, Liberec, Mladá Boleslav,Most, Olomouc, Opava,Ostrava, Pardubice, Plzeň, Přerov, Teplice, Ústí nad Labem, Zlín)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jejich území se může  členit na městské obvody nebo části s vlastní samosprávou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vyčleněno je také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hlavní město Praha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 obce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český státní občan, který v ní hlášen 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trvalému pobytu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občanství v obci vyplývají člověku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(může volit a být volen do zastupitelstva obce, hlasovat v místním referendu, navštěvovat schůze zastupitelstva, vyjadřovat se k projednávaným otázkám atd.) a také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povinnosti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(řídit právními předpisy vydanými obcí, platit poplatky dle obecních vyhlášek, dodržovat pořádek a noční klid)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Samostatná působnost obce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vedení obce pečuje o všestranný rozvoj svého území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pečuje o potřeby svých občanů (bydlení, doprava, chrání veřejný pořádek, rozvoj výchovy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vzdělání, kultura)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obec má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vlastní rozpočet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finance obec získává z hospodaření se svým majetkem (pronájem či prodej nemovitostí obce), podílem na daních odváděných do státního rozpočtu, z místních poplatků, dotací od státu, darů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Přenesená působnost obce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označení pro výkon státní správy, která byla obci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svěřena zákonem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 tak v rámci decentralizace pověřuje orgány obce, aby např. rozhodovaly o právech a povinnostech občanů právnických osob podle zákonů o stavebním řádu, správních poplatcích, přestupcích a jejich trestání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až do roku 2002 existovaly vyšší administrativní celky –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okresy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jejich orgány -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okresní úřady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pečovaly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státní správu (dnes krajské úřady + pověřené obecní úřady ve větších městech nad 15 000 obyvatel)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Zastupitelstvo obce/města</a:t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nejvyšší orgán obce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voleno občany obce v komunálních volbách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zastupitelé rozhodují hlasováním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nejdůležitějších záležitostech obce, např. schvalují rozpočet, územní plán, vydávají vyhlášky obce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volí starostu, místostarosty, členy rady obce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velikosti obce má zastupitelstvo 5 – 55 členů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Rada obce/města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výkonným orgánem obce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tvoří ji starosta, místostarostové a radní volení zastupiteli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rada vydává nařízení obce,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předjednává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připravuje návrhy k jednání zastupitelstva, rozhoduje o některých smlouvách uzavíraných městem, o počtu zaměstnanců OÚ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velikosti obce má  rada 5 – 11 členů, je-li zastupitelstvo menší než 15členné, rada se nevolí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Starosta (primátor ve statutárních městech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zastupuje obec navenek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volí ho zastupitelstvo z řad svých členů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svolává a řídí schůze rady a zasedání zastupitelstva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zákona o svobodném přístupu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informacím odpovídá za informování veřejnosti o činnosti obce (tzv. úřední deska přístupná 24 hodin denně)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Obecní/městský úřad (magistrát ve statutárních městech)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tvoří starosta (primátor), místostarostové (náměstci) a jeho zaměstnanci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jednotlivé oblasti činnosti lze zřídit odbory a oddělení (služby, správa majetku, správa financí)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má-li úřad alespoň 2 odbory, řídí práci zaměstnanců tajemník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Obecní/městská policie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zřizována zastupitelstvem a řízena starostou, případně jiným členem zastupitelstva obce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zabezpečuje místní záležitosti veřejného pořádku v rámci působnosti obce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dohlíží na dodržování zákonů a obecních vyhlášek na území obce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obec není povinna obecní policii zřídit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Znak města Písku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pi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07792" y="1959705"/>
            <a:ext cx="3328416" cy="38069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DUFEK, Pavel.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c2010, 87 s. ISBN 978-807-3581-527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DVOŘÁK, Jan.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Odmaturuj! ze společenských věd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Aktualiz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c2008, 256 s. Odmaturuj!. ISBN 978-80-7358-122-0.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ZUBÍKOVÁ, Zdeňka a Renáta DRÁBOVÁ.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v kostce: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Havlíčkův Brod: Fragment, 2007, 188 s. V kostce (Fragment). ISBN 978-802-5301-906. 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Znak města….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733</Words>
  <Application>Microsoft Office PowerPoint</Application>
  <PresentationFormat>Předvádění na obrazovce (4:3)</PresentationFormat>
  <Paragraphs>74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Digitální učební materiál</vt:lpstr>
      <vt:lpstr>Veřejná správa a samospráva 2 - obce</vt:lpstr>
      <vt:lpstr>Obec jako základní jednotka samosprávy státu</vt:lpstr>
      <vt:lpstr>Snímek 4</vt:lpstr>
      <vt:lpstr>Snímek 5</vt:lpstr>
      <vt:lpstr>Občan obce</vt:lpstr>
      <vt:lpstr>Samostatná působnost obce</vt:lpstr>
      <vt:lpstr>Přenesená působnost obce</vt:lpstr>
      <vt:lpstr> Zastupitelstvo obce/města </vt:lpstr>
      <vt:lpstr>Rada obce/města</vt:lpstr>
      <vt:lpstr>Starosta (primátor ve statutárních městech)</vt:lpstr>
      <vt:lpstr>Obecní/městský úřad (magistrát ve statutárních městech)</vt:lpstr>
      <vt:lpstr>Obecní/městská policie</vt:lpstr>
      <vt:lpstr>Znak města Písku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1</dc:title>
  <dc:creator>Ludmila Klavíková</dc:creator>
  <cp:lastModifiedBy>siroky</cp:lastModifiedBy>
  <cp:revision>24</cp:revision>
  <dcterms:created xsi:type="dcterms:W3CDTF">2013-05-02T03:35:33Z</dcterms:created>
  <dcterms:modified xsi:type="dcterms:W3CDTF">2013-05-19T17:44:57Z</dcterms:modified>
</cp:coreProperties>
</file>