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436AAE7-C1A5-4295-A7B4-EE1FDCED39A7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BD90B1E-17CF-4F47-AAB0-ECEF775A10B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8375406"/>
              </p:ext>
            </p:extLst>
          </p:nvPr>
        </p:nvGraphicFramePr>
        <p:xfrm>
          <a:off x="1368425" y="2924944"/>
          <a:ext cx="6405925" cy="277450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VY_32_INOVACE_6A_11_Procvičování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spřežky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5.11.2012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procvičení učiva o příslovečných spřežkách a předložkových vazbách.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7746937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Procvičování - spřežky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33634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správnou variantu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82296" indent="0">
              <a:buNone/>
            </a:pPr>
            <a:r>
              <a:rPr lang="cs-CZ" dirty="0" smtClean="0"/>
              <a:t>Nemluv a polez za mnou (nahoru / na horu) na strom. (Z části / zčásti ) si tu věc dovedu představit. Sešlo se nás (dohromady / do hromady ) deset z obou skupin. V létě jezdíme ( zpravidla / z pravidla ) k moři. </a:t>
            </a:r>
          </a:p>
          <a:p>
            <a:pPr marL="82296" indent="0">
              <a:buNone/>
            </a:pPr>
            <a:r>
              <a:rPr lang="cs-CZ" dirty="0" smtClean="0"/>
              <a:t>( Z ticha / zticha ) se ozval zoufalý výkřik. To myslíš ( o pravdu / opravdu ) vážně? </a:t>
            </a:r>
          </a:p>
          <a:p>
            <a:pPr marL="82296" indent="0">
              <a:buNone/>
            </a:pPr>
            <a:r>
              <a:rPr lang="cs-CZ" dirty="0" smtClean="0"/>
              <a:t>( Potom / po tom ), co se mi přihodila ta havárie, jezdím opatrněji.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7975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82296" indent="0">
              <a:buNone/>
            </a:pPr>
            <a:r>
              <a:rPr lang="cs-CZ" dirty="0"/>
              <a:t>Nemluv a polez za mnou (</a:t>
            </a:r>
            <a:r>
              <a:rPr lang="cs-CZ" u="sng" dirty="0"/>
              <a:t>nahoru</a:t>
            </a:r>
            <a:r>
              <a:rPr lang="cs-CZ" dirty="0"/>
              <a:t> / na horu) na strom. (</a:t>
            </a:r>
            <a:r>
              <a:rPr lang="cs-CZ" u="sng" dirty="0"/>
              <a:t>Z části </a:t>
            </a:r>
            <a:r>
              <a:rPr lang="cs-CZ" dirty="0"/>
              <a:t>/ zčásti ) si tu věc dovedu představit. Sešlo se nás (</a:t>
            </a:r>
            <a:r>
              <a:rPr lang="cs-CZ" u="sng" dirty="0"/>
              <a:t>dohromady</a:t>
            </a:r>
            <a:r>
              <a:rPr lang="cs-CZ" dirty="0"/>
              <a:t> / do hromady ) deset z obou skupin. V létě jezdíme (</a:t>
            </a:r>
            <a:r>
              <a:rPr lang="cs-CZ" u="sng" dirty="0"/>
              <a:t> zpravidla </a:t>
            </a:r>
            <a:r>
              <a:rPr lang="cs-CZ" dirty="0"/>
              <a:t>/ z pravidla ) k moři. </a:t>
            </a:r>
          </a:p>
          <a:p>
            <a:pPr marL="82296" indent="0">
              <a:buNone/>
            </a:pPr>
            <a:r>
              <a:rPr lang="cs-CZ" dirty="0"/>
              <a:t>( </a:t>
            </a:r>
            <a:r>
              <a:rPr lang="cs-CZ" u="sng" dirty="0"/>
              <a:t>Z ticha </a:t>
            </a:r>
            <a:r>
              <a:rPr lang="cs-CZ" dirty="0"/>
              <a:t>/ zticha ) se ozval zoufalý výkřik. To myslíš ( o pravdu / </a:t>
            </a:r>
            <a:r>
              <a:rPr lang="cs-CZ" u="sng" dirty="0"/>
              <a:t>opravdu </a:t>
            </a:r>
            <a:r>
              <a:rPr lang="cs-CZ" dirty="0"/>
              <a:t>) vážně? </a:t>
            </a:r>
          </a:p>
          <a:p>
            <a:pPr marL="82296" indent="0">
              <a:buNone/>
            </a:pPr>
            <a:r>
              <a:rPr lang="cs-CZ" dirty="0" smtClean="0"/>
              <a:t>Mám pocit, že bloudíme neustále ( do kola / </a:t>
            </a:r>
            <a:r>
              <a:rPr lang="cs-CZ" u="sng" dirty="0" smtClean="0"/>
              <a:t>dokola</a:t>
            </a:r>
            <a:r>
              <a:rPr lang="cs-CZ" dirty="0" smtClean="0"/>
              <a:t>).  </a:t>
            </a:r>
            <a:endParaRPr lang="cs-CZ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3166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předešlého cvičení utvoř věty s příslovci, která nemáš podtržená.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Např.: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Nemluv a polez za mnou (</a:t>
            </a:r>
            <a:r>
              <a:rPr lang="cs-CZ" u="sng" dirty="0"/>
              <a:t>nahoru</a:t>
            </a:r>
            <a:r>
              <a:rPr lang="cs-CZ" dirty="0"/>
              <a:t> / na horu) na strom</a:t>
            </a:r>
            <a:r>
              <a:rPr lang="cs-CZ" dirty="0" smtClean="0"/>
              <a:t>. 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Nebudu se škrábat na horu Říp.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932040" y="3501008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3558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vznikly tyto příslovečné spřežky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2500"/>
          </a:bodyPr>
          <a:lstStyle/>
          <a:p>
            <a:pPr marL="82296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Např.:  zcela – předložka ,,z“ + příd. jméno celý</a:t>
            </a:r>
          </a:p>
          <a:p>
            <a:pPr marL="82296" indent="0">
              <a:buNone/>
            </a:pPr>
            <a:r>
              <a:rPr lang="cs-CZ" u="sng" dirty="0" smtClean="0"/>
              <a:t>Doplň sám</a:t>
            </a:r>
          </a:p>
          <a:p>
            <a:pPr marL="82296" indent="0">
              <a:buNone/>
            </a:pPr>
            <a:r>
              <a:rPr lang="cs-CZ" dirty="0" smtClean="0"/>
              <a:t>navždy………………………………………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roto………………………………………..</a:t>
            </a:r>
          </a:p>
          <a:p>
            <a:pPr marL="82296" indent="0">
              <a:buNone/>
            </a:pPr>
            <a:r>
              <a:rPr lang="cs-CZ" dirty="0"/>
              <a:t>p</a:t>
            </a:r>
            <a:r>
              <a:rPr lang="cs-CZ" dirty="0" smtClean="0"/>
              <a:t>oprvé……………………………………...</a:t>
            </a:r>
          </a:p>
          <a:p>
            <a:pPr marL="82296" indent="0">
              <a:buNone/>
            </a:pPr>
            <a:r>
              <a:rPr lang="cs-CZ" dirty="0" smtClean="0"/>
              <a:t>nablízku…………………………………….</a:t>
            </a:r>
          </a:p>
          <a:p>
            <a:pPr marL="82296" indent="0">
              <a:buNone/>
            </a:pPr>
            <a:r>
              <a:rPr lang="cs-CZ" dirty="0" smtClean="0"/>
              <a:t>pokaždé……………………………………..</a:t>
            </a:r>
          </a:p>
          <a:p>
            <a:pPr marL="82296" indent="0">
              <a:buNone/>
            </a:pPr>
            <a:r>
              <a:rPr lang="cs-CZ" dirty="0"/>
              <a:t>z</a:t>
            </a:r>
            <a:r>
              <a:rPr lang="cs-CZ" dirty="0" smtClean="0"/>
              <a:t>leva…………………………………………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endParaRPr lang="cs-CZ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7937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u="sng" dirty="0"/>
              <a:t>Doplň sám</a:t>
            </a:r>
          </a:p>
          <a:p>
            <a:pPr marL="82296" indent="0">
              <a:buNone/>
            </a:pPr>
            <a:r>
              <a:rPr lang="cs-CZ" dirty="0" smtClean="0"/>
              <a:t>navždy -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předložka ,,na“ + příslovce vždy</a:t>
            </a:r>
          </a:p>
          <a:p>
            <a:pPr marL="82296" indent="0">
              <a:buNone/>
            </a:pPr>
            <a:r>
              <a:rPr lang="cs-CZ" dirty="0" smtClean="0"/>
              <a:t>proto -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předložka ,,pro“ + zájmeno to</a:t>
            </a:r>
          </a:p>
          <a:p>
            <a:pPr marL="82296" indent="0">
              <a:buNone/>
            </a:pPr>
            <a:r>
              <a:rPr lang="cs-CZ" dirty="0" smtClean="0"/>
              <a:t>poprvé -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předložka ,,po“ + příd. jméno prvý </a:t>
            </a:r>
          </a:p>
          <a:p>
            <a:pPr marL="82296" indent="0">
              <a:buNone/>
            </a:pPr>
            <a:r>
              <a:rPr lang="cs-CZ" dirty="0" smtClean="0"/>
              <a:t>nablízku -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předložka ,,na“ + příslovce blízko</a:t>
            </a:r>
          </a:p>
          <a:p>
            <a:pPr marL="82296" indent="0">
              <a:buNone/>
            </a:pPr>
            <a:r>
              <a:rPr lang="cs-CZ" dirty="0" smtClean="0"/>
              <a:t>pokaždé -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předložka ,,po“ + příd. jméno každý</a:t>
            </a:r>
          </a:p>
          <a:p>
            <a:pPr marL="82296" indent="0">
              <a:buNone/>
            </a:pPr>
            <a:r>
              <a:rPr lang="cs-CZ" dirty="0" smtClean="0"/>
              <a:t>zleva -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předložka ,,z“ + příd.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j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méno levý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39330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7092278"/>
              </p:ext>
            </p:extLst>
          </p:nvPr>
        </p:nvGraphicFramePr>
        <p:xfrm>
          <a:off x="1369036" y="3233738"/>
          <a:ext cx="6405925" cy="280898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procvičení učiva o příslovečných spřežkách a předložkových vazbách.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356633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</TotalTime>
  <Words>401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Procvičování - spřežky</vt:lpstr>
      <vt:lpstr>Podtrhni správnou variantu</vt:lpstr>
      <vt:lpstr>Správně</vt:lpstr>
      <vt:lpstr>Z předešlého cvičení utvoř věty s příslovci, která nemáš podtržená.</vt:lpstr>
      <vt:lpstr>Jak vznikly tyto příslovečné spřežky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- spřežky</dc:title>
  <dc:creator>ntb</dc:creator>
  <cp:lastModifiedBy>ntb</cp:lastModifiedBy>
  <cp:revision>4</cp:revision>
  <dcterms:created xsi:type="dcterms:W3CDTF">2013-05-17T19:11:13Z</dcterms:created>
  <dcterms:modified xsi:type="dcterms:W3CDTF">2013-05-19T20:04:41Z</dcterms:modified>
</cp:coreProperties>
</file>