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282" r:id="rId3"/>
    <p:sldId id="307" r:id="rId4"/>
    <p:sldId id="308" r:id="rId5"/>
    <p:sldId id="310" r:id="rId6"/>
    <p:sldId id="309" r:id="rId7"/>
    <p:sldId id="311" r:id="rId8"/>
    <p:sldId id="314" r:id="rId9"/>
    <p:sldId id="312" r:id="rId10"/>
    <p:sldId id="313" r:id="rId11"/>
    <p:sldId id="315" r:id="rId12"/>
    <p:sldId id="316" r:id="rId13"/>
    <p:sldId id="28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12" autoAdjust="0"/>
    <p:restoredTop sz="92571" autoAdjust="0"/>
  </p:normalViewPr>
  <p:slideViewPr>
    <p:cSldViewPr>
      <p:cViewPr varScale="1">
        <p:scale>
          <a:sx n="69" d="100"/>
          <a:sy n="69" d="100"/>
        </p:scale>
        <p:origin x="-5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ADF2E3-CDDC-4A4C-9755-019E9A1F4579}" type="doc">
      <dgm:prSet loTypeId="urn:microsoft.com/office/officeart/2005/8/layout/pyramid1" loCatId="pyramid" qsTypeId="urn:microsoft.com/office/officeart/2005/8/quickstyle/simple1" qsCatId="simple" csTypeId="urn:microsoft.com/office/officeart/2005/8/colors/accent3_3" csCatId="accent3" phldr="1"/>
      <dgm:spPr/>
    </dgm:pt>
    <dgm:pt modelId="{B0813150-9536-4257-AD6C-5F5F8961AF21}">
      <dgm:prSet phldrT="[Text]" custT="1"/>
      <dgm:spPr/>
      <dgm:t>
        <a:bodyPr/>
        <a:lstStyle/>
        <a:p>
          <a:pPr algn="ctr"/>
          <a:r>
            <a:rPr lang="cs-CZ" sz="1800" dirty="0" smtClean="0"/>
            <a:t>STROMOVÉ</a:t>
          </a:r>
          <a:r>
            <a:rPr lang="cs-CZ" sz="1600" dirty="0" smtClean="0"/>
            <a:t> </a:t>
          </a:r>
          <a:r>
            <a:rPr lang="cs-CZ" sz="2000" dirty="0" smtClean="0"/>
            <a:t>PATRO</a:t>
          </a:r>
          <a:endParaRPr lang="cs-CZ" sz="1600" dirty="0"/>
        </a:p>
      </dgm:t>
    </dgm:pt>
    <dgm:pt modelId="{BFDFC858-ED8C-4D83-8BA1-3F0BB63C12D9}" type="parTrans" cxnId="{18EAE054-833F-4BDF-AE2D-0C87B1878188}">
      <dgm:prSet/>
      <dgm:spPr/>
      <dgm:t>
        <a:bodyPr/>
        <a:lstStyle/>
        <a:p>
          <a:endParaRPr lang="cs-CZ"/>
        </a:p>
      </dgm:t>
    </dgm:pt>
    <dgm:pt modelId="{3024DD91-2625-4A33-88DA-004F0A67339F}" type="sibTrans" cxnId="{18EAE054-833F-4BDF-AE2D-0C87B1878188}">
      <dgm:prSet/>
      <dgm:spPr/>
      <dgm:t>
        <a:bodyPr/>
        <a:lstStyle/>
        <a:p>
          <a:endParaRPr lang="cs-CZ"/>
        </a:p>
      </dgm:t>
    </dgm:pt>
    <dgm:pt modelId="{B9DA3E66-5161-4124-A485-C6A1ECB0AE9C}">
      <dgm:prSet phldrT="[Text]"/>
      <dgm:spPr/>
      <dgm:t>
        <a:bodyPr/>
        <a:lstStyle/>
        <a:p>
          <a:r>
            <a:rPr lang="cs-CZ" dirty="0" smtClean="0"/>
            <a:t>KEŘE</a:t>
          </a:r>
          <a:endParaRPr lang="cs-CZ" dirty="0"/>
        </a:p>
      </dgm:t>
    </dgm:pt>
    <dgm:pt modelId="{37ACA144-0197-4732-8521-3CC63E377A38}" type="parTrans" cxnId="{0F2BC77C-A950-4D7E-ADC5-F4196A6A8615}">
      <dgm:prSet/>
      <dgm:spPr/>
      <dgm:t>
        <a:bodyPr/>
        <a:lstStyle/>
        <a:p>
          <a:endParaRPr lang="cs-CZ"/>
        </a:p>
      </dgm:t>
    </dgm:pt>
    <dgm:pt modelId="{C8F1361A-E76D-4ACB-9159-DB0DD71C9086}" type="sibTrans" cxnId="{0F2BC77C-A950-4D7E-ADC5-F4196A6A8615}">
      <dgm:prSet/>
      <dgm:spPr/>
      <dgm:t>
        <a:bodyPr/>
        <a:lstStyle/>
        <a:p>
          <a:endParaRPr lang="cs-CZ"/>
        </a:p>
      </dgm:t>
    </dgm:pt>
    <dgm:pt modelId="{18CCA638-57FD-4341-9118-C0995A4255B2}">
      <dgm:prSet phldrT="[Text]"/>
      <dgm:spPr/>
      <dgm:t>
        <a:bodyPr/>
        <a:lstStyle/>
        <a:p>
          <a:r>
            <a:rPr lang="cs-CZ" dirty="0" smtClean="0"/>
            <a:t>BYLINY A TRÁVY</a:t>
          </a:r>
          <a:endParaRPr lang="cs-CZ" dirty="0"/>
        </a:p>
      </dgm:t>
    </dgm:pt>
    <dgm:pt modelId="{27F4A94F-CB0E-4D97-8D4A-8D48119079A4}" type="parTrans" cxnId="{F679CEC8-2E5F-43DB-BFB6-07BA407812D8}">
      <dgm:prSet/>
      <dgm:spPr/>
      <dgm:t>
        <a:bodyPr/>
        <a:lstStyle/>
        <a:p>
          <a:endParaRPr lang="cs-CZ"/>
        </a:p>
      </dgm:t>
    </dgm:pt>
    <dgm:pt modelId="{252F5382-9B00-442F-8406-90DFE7E1CDE1}" type="sibTrans" cxnId="{F679CEC8-2E5F-43DB-BFB6-07BA407812D8}">
      <dgm:prSet/>
      <dgm:spPr/>
      <dgm:t>
        <a:bodyPr/>
        <a:lstStyle/>
        <a:p>
          <a:endParaRPr lang="cs-CZ"/>
        </a:p>
      </dgm:t>
    </dgm:pt>
    <dgm:pt modelId="{6DAC8C54-B153-42AE-A960-947E9205B9B8}">
      <dgm:prSet phldrT="[Text]"/>
      <dgm:spPr/>
      <dgm:t>
        <a:bodyPr/>
        <a:lstStyle/>
        <a:p>
          <a:r>
            <a:rPr lang="cs-CZ" dirty="0" smtClean="0"/>
            <a:t>HOUBY, KAPRADINY, MECHY</a:t>
          </a:r>
          <a:endParaRPr lang="cs-CZ" dirty="0"/>
        </a:p>
      </dgm:t>
    </dgm:pt>
    <dgm:pt modelId="{768671FA-70CC-46F0-8261-69E6257435F7}" type="parTrans" cxnId="{CFD7A84C-3309-4E33-971A-894F83E856A2}">
      <dgm:prSet/>
      <dgm:spPr/>
      <dgm:t>
        <a:bodyPr/>
        <a:lstStyle/>
        <a:p>
          <a:endParaRPr lang="cs-CZ"/>
        </a:p>
      </dgm:t>
    </dgm:pt>
    <dgm:pt modelId="{A028A718-68CE-4B44-9F31-C7B8776B89E3}" type="sibTrans" cxnId="{CFD7A84C-3309-4E33-971A-894F83E856A2}">
      <dgm:prSet/>
      <dgm:spPr/>
      <dgm:t>
        <a:bodyPr/>
        <a:lstStyle/>
        <a:p>
          <a:endParaRPr lang="cs-CZ"/>
        </a:p>
      </dgm:t>
    </dgm:pt>
    <dgm:pt modelId="{A137ABCE-2436-44FE-BAAA-F9BF9E4955AF}" type="pres">
      <dgm:prSet presAssocID="{38ADF2E3-CDDC-4A4C-9755-019E9A1F4579}" presName="Name0" presStyleCnt="0">
        <dgm:presLayoutVars>
          <dgm:dir/>
          <dgm:animLvl val="lvl"/>
          <dgm:resizeHandles val="exact"/>
        </dgm:presLayoutVars>
      </dgm:prSet>
      <dgm:spPr/>
    </dgm:pt>
    <dgm:pt modelId="{EF4BE714-7A63-49BD-ADB9-9FCC85C3FEC2}" type="pres">
      <dgm:prSet presAssocID="{B0813150-9536-4257-AD6C-5F5F8961AF21}" presName="Name8" presStyleCnt="0"/>
      <dgm:spPr/>
    </dgm:pt>
    <dgm:pt modelId="{45193110-896A-4172-AC65-3FEC3256E480}" type="pres">
      <dgm:prSet presAssocID="{B0813150-9536-4257-AD6C-5F5F8961AF21}" presName="level" presStyleLbl="node1" presStyleIdx="0" presStyleCnt="4" custScaleX="97959" custLinFactNeighborX="-593" custLinFactNeighborY="75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D794CE-8EF9-4376-867A-05E18604DB53}" type="pres">
      <dgm:prSet presAssocID="{B0813150-9536-4257-AD6C-5F5F8961AF2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4D6BDE-7243-435C-934D-13A971CED218}" type="pres">
      <dgm:prSet presAssocID="{B9DA3E66-5161-4124-A485-C6A1ECB0AE9C}" presName="Name8" presStyleCnt="0"/>
      <dgm:spPr/>
    </dgm:pt>
    <dgm:pt modelId="{BB127C9F-5AC2-4860-B532-9B1F002BEB91}" type="pres">
      <dgm:prSet presAssocID="{B9DA3E66-5161-4124-A485-C6A1ECB0AE9C}" presName="level" presStyleLbl="node1" presStyleIdx="1" presStyleCnt="4" custLinFactY="-50000" custLinFactNeighborX="1282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8C3A65-3768-4B6E-91EA-215A225E4A03}" type="pres">
      <dgm:prSet presAssocID="{B9DA3E66-5161-4124-A485-C6A1ECB0AE9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9FB1A-10C9-4F01-B0CF-61234DD3305B}" type="pres">
      <dgm:prSet presAssocID="{18CCA638-57FD-4341-9118-C0995A4255B2}" presName="Name8" presStyleCnt="0"/>
      <dgm:spPr/>
    </dgm:pt>
    <dgm:pt modelId="{CE77B783-ECF2-4D0A-9AAA-138179F6B8E6}" type="pres">
      <dgm:prSet presAssocID="{18CCA638-57FD-4341-9118-C0995A4255B2}" presName="level" presStyleLbl="node1" presStyleIdx="2" presStyleCnt="4" custLinFactNeighborX="1567" custLinFactNeighborY="8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D12AE6-852D-470F-8EB2-6CB19EE77127}" type="pres">
      <dgm:prSet presAssocID="{18CCA638-57FD-4341-9118-C0995A4255B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2B2353-338B-417C-969E-B6C23ACC34FA}" type="pres">
      <dgm:prSet presAssocID="{6DAC8C54-B153-42AE-A960-947E9205B9B8}" presName="Name8" presStyleCnt="0"/>
      <dgm:spPr/>
    </dgm:pt>
    <dgm:pt modelId="{FCB0DAE3-01B3-4240-9F8A-9FDC757AF74B}" type="pres">
      <dgm:prSet presAssocID="{6DAC8C54-B153-42AE-A960-947E9205B9B8}" presName="level" presStyleLbl="node1" presStyleIdx="3" presStyleCnt="4" custLinFactY="-45000" custLinFactNeighborX="-2131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7D1799-0935-47B2-8F7A-AB4427364FFF}" type="pres">
      <dgm:prSet presAssocID="{6DAC8C54-B153-42AE-A960-947E9205B9B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77225E-329F-478D-87FC-A6271C19F557}" type="presOf" srcId="{18CCA638-57FD-4341-9118-C0995A4255B2}" destId="{3BD12AE6-852D-470F-8EB2-6CB19EE77127}" srcOrd="1" destOrd="0" presId="urn:microsoft.com/office/officeart/2005/8/layout/pyramid1"/>
    <dgm:cxn modelId="{B62A7F0B-CE3D-4F57-97A1-1C61CFE35091}" type="presOf" srcId="{18CCA638-57FD-4341-9118-C0995A4255B2}" destId="{CE77B783-ECF2-4D0A-9AAA-138179F6B8E6}" srcOrd="0" destOrd="0" presId="urn:microsoft.com/office/officeart/2005/8/layout/pyramid1"/>
    <dgm:cxn modelId="{BEE40F5A-692B-4EF8-8889-9F64ADF0B781}" type="presOf" srcId="{6DAC8C54-B153-42AE-A960-947E9205B9B8}" destId="{D47D1799-0935-47B2-8F7A-AB4427364FFF}" srcOrd="1" destOrd="0" presId="urn:microsoft.com/office/officeart/2005/8/layout/pyramid1"/>
    <dgm:cxn modelId="{6AC6F692-E175-414D-8A74-30EB7A469A2E}" type="presOf" srcId="{38ADF2E3-CDDC-4A4C-9755-019E9A1F4579}" destId="{A137ABCE-2436-44FE-BAAA-F9BF9E4955AF}" srcOrd="0" destOrd="0" presId="urn:microsoft.com/office/officeart/2005/8/layout/pyramid1"/>
    <dgm:cxn modelId="{CFD7A84C-3309-4E33-971A-894F83E856A2}" srcId="{38ADF2E3-CDDC-4A4C-9755-019E9A1F4579}" destId="{6DAC8C54-B153-42AE-A960-947E9205B9B8}" srcOrd="3" destOrd="0" parTransId="{768671FA-70CC-46F0-8261-69E6257435F7}" sibTransId="{A028A718-68CE-4B44-9F31-C7B8776B89E3}"/>
    <dgm:cxn modelId="{8D12B13F-B656-44AC-973D-743DFF16D7E1}" type="presOf" srcId="{B9DA3E66-5161-4124-A485-C6A1ECB0AE9C}" destId="{BB127C9F-5AC2-4860-B532-9B1F002BEB91}" srcOrd="0" destOrd="0" presId="urn:microsoft.com/office/officeart/2005/8/layout/pyramid1"/>
    <dgm:cxn modelId="{4F02D8CC-3303-4943-B07B-9FB6C5890627}" type="presOf" srcId="{B9DA3E66-5161-4124-A485-C6A1ECB0AE9C}" destId="{E18C3A65-3768-4B6E-91EA-215A225E4A03}" srcOrd="1" destOrd="0" presId="urn:microsoft.com/office/officeart/2005/8/layout/pyramid1"/>
    <dgm:cxn modelId="{18EAE054-833F-4BDF-AE2D-0C87B1878188}" srcId="{38ADF2E3-CDDC-4A4C-9755-019E9A1F4579}" destId="{B0813150-9536-4257-AD6C-5F5F8961AF21}" srcOrd="0" destOrd="0" parTransId="{BFDFC858-ED8C-4D83-8BA1-3F0BB63C12D9}" sibTransId="{3024DD91-2625-4A33-88DA-004F0A67339F}"/>
    <dgm:cxn modelId="{F679CEC8-2E5F-43DB-BFB6-07BA407812D8}" srcId="{38ADF2E3-CDDC-4A4C-9755-019E9A1F4579}" destId="{18CCA638-57FD-4341-9118-C0995A4255B2}" srcOrd="2" destOrd="0" parTransId="{27F4A94F-CB0E-4D97-8D4A-8D48119079A4}" sibTransId="{252F5382-9B00-442F-8406-90DFE7E1CDE1}"/>
    <dgm:cxn modelId="{FDFD6790-9CCE-40B0-AE7F-9B7901A6BC7E}" type="presOf" srcId="{6DAC8C54-B153-42AE-A960-947E9205B9B8}" destId="{FCB0DAE3-01B3-4240-9F8A-9FDC757AF74B}" srcOrd="0" destOrd="0" presId="urn:microsoft.com/office/officeart/2005/8/layout/pyramid1"/>
    <dgm:cxn modelId="{0F2BC77C-A950-4D7E-ADC5-F4196A6A8615}" srcId="{38ADF2E3-CDDC-4A4C-9755-019E9A1F4579}" destId="{B9DA3E66-5161-4124-A485-C6A1ECB0AE9C}" srcOrd="1" destOrd="0" parTransId="{37ACA144-0197-4732-8521-3CC63E377A38}" sibTransId="{C8F1361A-E76D-4ACB-9159-DB0DD71C9086}"/>
    <dgm:cxn modelId="{D0C82062-ADD0-42B8-BB6A-A6DF9976B408}" type="presOf" srcId="{B0813150-9536-4257-AD6C-5F5F8961AF21}" destId="{80D794CE-8EF9-4376-867A-05E18604DB53}" srcOrd="1" destOrd="0" presId="urn:microsoft.com/office/officeart/2005/8/layout/pyramid1"/>
    <dgm:cxn modelId="{90113EA3-1CD0-4D2B-A21F-0800EE1457E9}" type="presOf" srcId="{B0813150-9536-4257-AD6C-5F5F8961AF21}" destId="{45193110-896A-4172-AC65-3FEC3256E480}" srcOrd="0" destOrd="0" presId="urn:microsoft.com/office/officeart/2005/8/layout/pyramid1"/>
    <dgm:cxn modelId="{2C7774C6-89D4-4D0B-ABDE-3D96F0C18260}" type="presParOf" srcId="{A137ABCE-2436-44FE-BAAA-F9BF9E4955AF}" destId="{EF4BE714-7A63-49BD-ADB9-9FCC85C3FEC2}" srcOrd="0" destOrd="0" presId="urn:microsoft.com/office/officeart/2005/8/layout/pyramid1"/>
    <dgm:cxn modelId="{B9C649BE-A197-4F9F-B73B-F05A2C1BDE22}" type="presParOf" srcId="{EF4BE714-7A63-49BD-ADB9-9FCC85C3FEC2}" destId="{45193110-896A-4172-AC65-3FEC3256E480}" srcOrd="0" destOrd="0" presId="urn:microsoft.com/office/officeart/2005/8/layout/pyramid1"/>
    <dgm:cxn modelId="{EE8997A6-5047-4D43-9769-FF05FA2F34AE}" type="presParOf" srcId="{EF4BE714-7A63-49BD-ADB9-9FCC85C3FEC2}" destId="{80D794CE-8EF9-4376-867A-05E18604DB53}" srcOrd="1" destOrd="0" presId="urn:microsoft.com/office/officeart/2005/8/layout/pyramid1"/>
    <dgm:cxn modelId="{81E7B937-DB28-40CF-AC59-94F85EFEFB30}" type="presParOf" srcId="{A137ABCE-2436-44FE-BAAA-F9BF9E4955AF}" destId="{244D6BDE-7243-435C-934D-13A971CED218}" srcOrd="1" destOrd="0" presId="urn:microsoft.com/office/officeart/2005/8/layout/pyramid1"/>
    <dgm:cxn modelId="{4453B09F-D463-4E5A-96EA-4F8B040B530E}" type="presParOf" srcId="{244D6BDE-7243-435C-934D-13A971CED218}" destId="{BB127C9F-5AC2-4860-B532-9B1F002BEB91}" srcOrd="0" destOrd="0" presId="urn:microsoft.com/office/officeart/2005/8/layout/pyramid1"/>
    <dgm:cxn modelId="{24FEC3A9-35A4-4A3D-A990-29F1C5F15148}" type="presParOf" srcId="{244D6BDE-7243-435C-934D-13A971CED218}" destId="{E18C3A65-3768-4B6E-91EA-215A225E4A03}" srcOrd="1" destOrd="0" presId="urn:microsoft.com/office/officeart/2005/8/layout/pyramid1"/>
    <dgm:cxn modelId="{694AED9D-CA7C-4A25-9480-CF2815E2DD51}" type="presParOf" srcId="{A137ABCE-2436-44FE-BAAA-F9BF9E4955AF}" destId="{B2E9FB1A-10C9-4F01-B0CF-61234DD3305B}" srcOrd="2" destOrd="0" presId="urn:microsoft.com/office/officeart/2005/8/layout/pyramid1"/>
    <dgm:cxn modelId="{F4C9F06A-1F83-48DE-B14B-796EC3D8A3C8}" type="presParOf" srcId="{B2E9FB1A-10C9-4F01-B0CF-61234DD3305B}" destId="{CE77B783-ECF2-4D0A-9AAA-138179F6B8E6}" srcOrd="0" destOrd="0" presId="urn:microsoft.com/office/officeart/2005/8/layout/pyramid1"/>
    <dgm:cxn modelId="{7F911ABE-B0BB-47A4-8192-4D89FCC5AA4F}" type="presParOf" srcId="{B2E9FB1A-10C9-4F01-B0CF-61234DD3305B}" destId="{3BD12AE6-852D-470F-8EB2-6CB19EE77127}" srcOrd="1" destOrd="0" presId="urn:microsoft.com/office/officeart/2005/8/layout/pyramid1"/>
    <dgm:cxn modelId="{C4F58B91-A951-45BC-ACAD-26DB6C56FAFB}" type="presParOf" srcId="{A137ABCE-2436-44FE-BAAA-F9BF9E4955AF}" destId="{FE2B2353-338B-417C-969E-B6C23ACC34FA}" srcOrd="3" destOrd="0" presId="urn:microsoft.com/office/officeart/2005/8/layout/pyramid1"/>
    <dgm:cxn modelId="{347EEABF-97A2-4029-80E0-16F739684620}" type="presParOf" srcId="{FE2B2353-338B-417C-969E-B6C23ACC34FA}" destId="{FCB0DAE3-01B3-4240-9F8A-9FDC757AF74B}" srcOrd="0" destOrd="0" presId="urn:microsoft.com/office/officeart/2005/8/layout/pyramid1"/>
    <dgm:cxn modelId="{8066588D-9A33-4D5E-9F60-A614BD4750D8}" type="presParOf" srcId="{FE2B2353-338B-417C-969E-B6C23ACC34FA}" destId="{D47D1799-0935-47B2-8F7A-AB4427364FF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ADF2E3-CDDC-4A4C-9755-019E9A1F4579}" type="doc">
      <dgm:prSet loTypeId="urn:microsoft.com/office/officeart/2005/8/layout/pyramid1" loCatId="pyramid" qsTypeId="urn:microsoft.com/office/officeart/2005/8/quickstyle/simple1" qsCatId="simple" csTypeId="urn:microsoft.com/office/officeart/2005/8/colors/accent3_3" csCatId="accent3" phldr="1"/>
      <dgm:spPr/>
    </dgm:pt>
    <dgm:pt modelId="{B0813150-9536-4257-AD6C-5F5F8961AF21}">
      <dgm:prSet phldrT="[Text]" custT="1"/>
      <dgm:spPr/>
      <dgm:t>
        <a:bodyPr/>
        <a:lstStyle/>
        <a:p>
          <a:pPr algn="ctr"/>
          <a:r>
            <a:rPr lang="cs-CZ" sz="1800" dirty="0" smtClean="0"/>
            <a:t>STROMOVÉ</a:t>
          </a:r>
          <a:r>
            <a:rPr lang="cs-CZ" sz="1600" dirty="0" smtClean="0"/>
            <a:t> </a:t>
          </a:r>
          <a:r>
            <a:rPr lang="cs-CZ" sz="2000" dirty="0" smtClean="0"/>
            <a:t>PATRO</a:t>
          </a:r>
          <a:endParaRPr lang="cs-CZ" sz="1600" dirty="0"/>
        </a:p>
      </dgm:t>
    </dgm:pt>
    <dgm:pt modelId="{BFDFC858-ED8C-4D83-8BA1-3F0BB63C12D9}" type="parTrans" cxnId="{18EAE054-833F-4BDF-AE2D-0C87B1878188}">
      <dgm:prSet/>
      <dgm:spPr/>
      <dgm:t>
        <a:bodyPr/>
        <a:lstStyle/>
        <a:p>
          <a:endParaRPr lang="cs-CZ"/>
        </a:p>
      </dgm:t>
    </dgm:pt>
    <dgm:pt modelId="{3024DD91-2625-4A33-88DA-004F0A67339F}" type="sibTrans" cxnId="{18EAE054-833F-4BDF-AE2D-0C87B1878188}">
      <dgm:prSet/>
      <dgm:spPr/>
      <dgm:t>
        <a:bodyPr/>
        <a:lstStyle/>
        <a:p>
          <a:endParaRPr lang="cs-CZ"/>
        </a:p>
      </dgm:t>
    </dgm:pt>
    <dgm:pt modelId="{B9DA3E66-5161-4124-A485-C6A1ECB0AE9C}">
      <dgm:prSet phldrT="[Text]"/>
      <dgm:spPr/>
      <dgm:t>
        <a:bodyPr/>
        <a:lstStyle/>
        <a:p>
          <a:r>
            <a:rPr lang="cs-CZ" dirty="0" smtClean="0"/>
            <a:t>KEŘE</a:t>
          </a:r>
          <a:endParaRPr lang="cs-CZ" dirty="0"/>
        </a:p>
      </dgm:t>
    </dgm:pt>
    <dgm:pt modelId="{37ACA144-0197-4732-8521-3CC63E377A38}" type="parTrans" cxnId="{0F2BC77C-A950-4D7E-ADC5-F4196A6A8615}">
      <dgm:prSet/>
      <dgm:spPr/>
      <dgm:t>
        <a:bodyPr/>
        <a:lstStyle/>
        <a:p>
          <a:endParaRPr lang="cs-CZ"/>
        </a:p>
      </dgm:t>
    </dgm:pt>
    <dgm:pt modelId="{C8F1361A-E76D-4ACB-9159-DB0DD71C9086}" type="sibTrans" cxnId="{0F2BC77C-A950-4D7E-ADC5-F4196A6A8615}">
      <dgm:prSet/>
      <dgm:spPr/>
      <dgm:t>
        <a:bodyPr/>
        <a:lstStyle/>
        <a:p>
          <a:endParaRPr lang="cs-CZ"/>
        </a:p>
      </dgm:t>
    </dgm:pt>
    <dgm:pt modelId="{18CCA638-57FD-4341-9118-C0995A4255B2}">
      <dgm:prSet phldrT="[Text]"/>
      <dgm:spPr/>
      <dgm:t>
        <a:bodyPr/>
        <a:lstStyle/>
        <a:p>
          <a:r>
            <a:rPr lang="cs-CZ" dirty="0" smtClean="0"/>
            <a:t>BYLINY A TRÁVY</a:t>
          </a:r>
          <a:endParaRPr lang="cs-CZ" dirty="0"/>
        </a:p>
      </dgm:t>
    </dgm:pt>
    <dgm:pt modelId="{27F4A94F-CB0E-4D97-8D4A-8D48119079A4}" type="parTrans" cxnId="{F679CEC8-2E5F-43DB-BFB6-07BA407812D8}">
      <dgm:prSet/>
      <dgm:spPr/>
      <dgm:t>
        <a:bodyPr/>
        <a:lstStyle/>
        <a:p>
          <a:endParaRPr lang="cs-CZ"/>
        </a:p>
      </dgm:t>
    </dgm:pt>
    <dgm:pt modelId="{252F5382-9B00-442F-8406-90DFE7E1CDE1}" type="sibTrans" cxnId="{F679CEC8-2E5F-43DB-BFB6-07BA407812D8}">
      <dgm:prSet/>
      <dgm:spPr/>
      <dgm:t>
        <a:bodyPr/>
        <a:lstStyle/>
        <a:p>
          <a:endParaRPr lang="cs-CZ"/>
        </a:p>
      </dgm:t>
    </dgm:pt>
    <dgm:pt modelId="{6DAC8C54-B153-42AE-A960-947E9205B9B8}">
      <dgm:prSet phldrT="[Text]"/>
      <dgm:spPr/>
      <dgm:t>
        <a:bodyPr/>
        <a:lstStyle/>
        <a:p>
          <a:r>
            <a:rPr lang="cs-CZ" dirty="0" smtClean="0"/>
            <a:t>HOUBY, KAPRADINY, MECHY</a:t>
          </a:r>
          <a:endParaRPr lang="cs-CZ" dirty="0"/>
        </a:p>
      </dgm:t>
    </dgm:pt>
    <dgm:pt modelId="{768671FA-70CC-46F0-8261-69E6257435F7}" type="parTrans" cxnId="{CFD7A84C-3309-4E33-971A-894F83E856A2}">
      <dgm:prSet/>
      <dgm:spPr/>
      <dgm:t>
        <a:bodyPr/>
        <a:lstStyle/>
        <a:p>
          <a:endParaRPr lang="cs-CZ"/>
        </a:p>
      </dgm:t>
    </dgm:pt>
    <dgm:pt modelId="{A028A718-68CE-4B44-9F31-C7B8776B89E3}" type="sibTrans" cxnId="{CFD7A84C-3309-4E33-971A-894F83E856A2}">
      <dgm:prSet/>
      <dgm:spPr/>
      <dgm:t>
        <a:bodyPr/>
        <a:lstStyle/>
        <a:p>
          <a:endParaRPr lang="cs-CZ"/>
        </a:p>
      </dgm:t>
    </dgm:pt>
    <dgm:pt modelId="{A137ABCE-2436-44FE-BAAA-F9BF9E4955AF}" type="pres">
      <dgm:prSet presAssocID="{38ADF2E3-CDDC-4A4C-9755-019E9A1F4579}" presName="Name0" presStyleCnt="0">
        <dgm:presLayoutVars>
          <dgm:dir/>
          <dgm:animLvl val="lvl"/>
          <dgm:resizeHandles val="exact"/>
        </dgm:presLayoutVars>
      </dgm:prSet>
      <dgm:spPr/>
    </dgm:pt>
    <dgm:pt modelId="{EF4BE714-7A63-49BD-ADB9-9FCC85C3FEC2}" type="pres">
      <dgm:prSet presAssocID="{B0813150-9536-4257-AD6C-5F5F8961AF21}" presName="Name8" presStyleCnt="0"/>
      <dgm:spPr/>
    </dgm:pt>
    <dgm:pt modelId="{45193110-896A-4172-AC65-3FEC3256E480}" type="pres">
      <dgm:prSet presAssocID="{B0813150-9536-4257-AD6C-5F5F8961AF21}" presName="level" presStyleLbl="node1" presStyleIdx="0" presStyleCnt="4" custScaleX="97959" custLinFactNeighborX="282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D794CE-8EF9-4376-867A-05E18604DB53}" type="pres">
      <dgm:prSet presAssocID="{B0813150-9536-4257-AD6C-5F5F8961AF2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4D6BDE-7243-435C-934D-13A971CED218}" type="pres">
      <dgm:prSet presAssocID="{B9DA3E66-5161-4124-A485-C6A1ECB0AE9C}" presName="Name8" presStyleCnt="0"/>
      <dgm:spPr/>
    </dgm:pt>
    <dgm:pt modelId="{BB127C9F-5AC2-4860-B532-9B1F002BEB91}" type="pres">
      <dgm:prSet presAssocID="{B9DA3E66-5161-4124-A485-C6A1ECB0AE9C}" presName="level" presStyleLbl="node1" presStyleIdx="1" presStyleCnt="4" custLinFactNeighborX="128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8C3A65-3768-4B6E-91EA-215A225E4A03}" type="pres">
      <dgm:prSet presAssocID="{B9DA3E66-5161-4124-A485-C6A1ECB0AE9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9FB1A-10C9-4F01-B0CF-61234DD3305B}" type="pres">
      <dgm:prSet presAssocID="{18CCA638-57FD-4341-9118-C0995A4255B2}" presName="Name8" presStyleCnt="0"/>
      <dgm:spPr/>
    </dgm:pt>
    <dgm:pt modelId="{CE77B783-ECF2-4D0A-9AAA-138179F6B8E6}" type="pres">
      <dgm:prSet presAssocID="{18CCA638-57FD-4341-9118-C0995A4255B2}" presName="level" presStyleLbl="node1" presStyleIdx="2" presStyleCnt="4" custLinFactNeighborX="42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D12AE6-852D-470F-8EB2-6CB19EE77127}" type="pres">
      <dgm:prSet presAssocID="{18CCA638-57FD-4341-9118-C0995A4255B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2B2353-338B-417C-969E-B6C23ACC34FA}" type="pres">
      <dgm:prSet presAssocID="{6DAC8C54-B153-42AE-A960-947E9205B9B8}" presName="Name8" presStyleCnt="0"/>
      <dgm:spPr/>
    </dgm:pt>
    <dgm:pt modelId="{FCB0DAE3-01B3-4240-9F8A-9FDC757AF74B}" type="pres">
      <dgm:prSet presAssocID="{6DAC8C54-B153-42AE-A960-947E9205B9B8}" presName="level" presStyleLbl="node1" presStyleIdx="3" presStyleCnt="4" custLinFactNeighborX="1709" custLinFactNeighborY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7D1799-0935-47B2-8F7A-AB4427364FFF}" type="pres">
      <dgm:prSet presAssocID="{6DAC8C54-B153-42AE-A960-947E9205B9B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58A62E-2E00-46A5-A9C1-10F08B3A22FA}" type="presOf" srcId="{38ADF2E3-CDDC-4A4C-9755-019E9A1F4579}" destId="{A137ABCE-2436-44FE-BAAA-F9BF9E4955AF}" srcOrd="0" destOrd="0" presId="urn:microsoft.com/office/officeart/2005/8/layout/pyramid1"/>
    <dgm:cxn modelId="{1A532AB2-25C6-4293-8C82-7F9D46814855}" type="presOf" srcId="{B0813150-9536-4257-AD6C-5F5F8961AF21}" destId="{45193110-896A-4172-AC65-3FEC3256E480}" srcOrd="0" destOrd="0" presId="urn:microsoft.com/office/officeart/2005/8/layout/pyramid1"/>
    <dgm:cxn modelId="{4645531D-C92C-4BA8-9753-9C5B21856DD6}" type="presOf" srcId="{B9DA3E66-5161-4124-A485-C6A1ECB0AE9C}" destId="{E18C3A65-3768-4B6E-91EA-215A225E4A03}" srcOrd="1" destOrd="0" presId="urn:microsoft.com/office/officeart/2005/8/layout/pyramid1"/>
    <dgm:cxn modelId="{CFD7A84C-3309-4E33-971A-894F83E856A2}" srcId="{38ADF2E3-CDDC-4A4C-9755-019E9A1F4579}" destId="{6DAC8C54-B153-42AE-A960-947E9205B9B8}" srcOrd="3" destOrd="0" parTransId="{768671FA-70CC-46F0-8261-69E6257435F7}" sibTransId="{A028A718-68CE-4B44-9F31-C7B8776B89E3}"/>
    <dgm:cxn modelId="{0EBBD48C-4C5E-4682-9EC0-AFD4349C9573}" type="presOf" srcId="{B9DA3E66-5161-4124-A485-C6A1ECB0AE9C}" destId="{BB127C9F-5AC2-4860-B532-9B1F002BEB91}" srcOrd="0" destOrd="0" presId="urn:microsoft.com/office/officeart/2005/8/layout/pyramid1"/>
    <dgm:cxn modelId="{92FD4922-5568-4425-ADA8-CE4F43881474}" type="presOf" srcId="{18CCA638-57FD-4341-9118-C0995A4255B2}" destId="{CE77B783-ECF2-4D0A-9AAA-138179F6B8E6}" srcOrd="0" destOrd="0" presId="urn:microsoft.com/office/officeart/2005/8/layout/pyramid1"/>
    <dgm:cxn modelId="{831019EC-39D5-43BE-AF64-0B58BD0C90EA}" type="presOf" srcId="{6DAC8C54-B153-42AE-A960-947E9205B9B8}" destId="{FCB0DAE3-01B3-4240-9F8A-9FDC757AF74B}" srcOrd="0" destOrd="0" presId="urn:microsoft.com/office/officeart/2005/8/layout/pyramid1"/>
    <dgm:cxn modelId="{18EAE054-833F-4BDF-AE2D-0C87B1878188}" srcId="{38ADF2E3-CDDC-4A4C-9755-019E9A1F4579}" destId="{B0813150-9536-4257-AD6C-5F5F8961AF21}" srcOrd="0" destOrd="0" parTransId="{BFDFC858-ED8C-4D83-8BA1-3F0BB63C12D9}" sibTransId="{3024DD91-2625-4A33-88DA-004F0A67339F}"/>
    <dgm:cxn modelId="{F679CEC8-2E5F-43DB-BFB6-07BA407812D8}" srcId="{38ADF2E3-CDDC-4A4C-9755-019E9A1F4579}" destId="{18CCA638-57FD-4341-9118-C0995A4255B2}" srcOrd="2" destOrd="0" parTransId="{27F4A94F-CB0E-4D97-8D4A-8D48119079A4}" sibTransId="{252F5382-9B00-442F-8406-90DFE7E1CDE1}"/>
    <dgm:cxn modelId="{E0EA8935-BDE8-4266-A387-1CE76A406CCC}" type="presOf" srcId="{6DAC8C54-B153-42AE-A960-947E9205B9B8}" destId="{D47D1799-0935-47B2-8F7A-AB4427364FFF}" srcOrd="1" destOrd="0" presId="urn:microsoft.com/office/officeart/2005/8/layout/pyramid1"/>
    <dgm:cxn modelId="{0F2BC77C-A950-4D7E-ADC5-F4196A6A8615}" srcId="{38ADF2E3-CDDC-4A4C-9755-019E9A1F4579}" destId="{B9DA3E66-5161-4124-A485-C6A1ECB0AE9C}" srcOrd="1" destOrd="0" parTransId="{37ACA144-0197-4732-8521-3CC63E377A38}" sibTransId="{C8F1361A-E76D-4ACB-9159-DB0DD71C9086}"/>
    <dgm:cxn modelId="{C15C4E1A-AAC6-485A-9656-55764543FE25}" type="presOf" srcId="{18CCA638-57FD-4341-9118-C0995A4255B2}" destId="{3BD12AE6-852D-470F-8EB2-6CB19EE77127}" srcOrd="1" destOrd="0" presId="urn:microsoft.com/office/officeart/2005/8/layout/pyramid1"/>
    <dgm:cxn modelId="{0C4783FD-6F51-4AC9-921C-3E4BCE92D50B}" type="presOf" srcId="{B0813150-9536-4257-AD6C-5F5F8961AF21}" destId="{80D794CE-8EF9-4376-867A-05E18604DB53}" srcOrd="1" destOrd="0" presId="urn:microsoft.com/office/officeart/2005/8/layout/pyramid1"/>
    <dgm:cxn modelId="{D06A9F40-7C6A-4FB9-A443-FB703F8F8F60}" type="presParOf" srcId="{A137ABCE-2436-44FE-BAAA-F9BF9E4955AF}" destId="{EF4BE714-7A63-49BD-ADB9-9FCC85C3FEC2}" srcOrd="0" destOrd="0" presId="urn:microsoft.com/office/officeart/2005/8/layout/pyramid1"/>
    <dgm:cxn modelId="{924CC066-1BB9-496E-B992-34DB5C956F58}" type="presParOf" srcId="{EF4BE714-7A63-49BD-ADB9-9FCC85C3FEC2}" destId="{45193110-896A-4172-AC65-3FEC3256E480}" srcOrd="0" destOrd="0" presId="urn:microsoft.com/office/officeart/2005/8/layout/pyramid1"/>
    <dgm:cxn modelId="{4746B5C4-AA50-43A4-813E-B428F7DBF39E}" type="presParOf" srcId="{EF4BE714-7A63-49BD-ADB9-9FCC85C3FEC2}" destId="{80D794CE-8EF9-4376-867A-05E18604DB53}" srcOrd="1" destOrd="0" presId="urn:microsoft.com/office/officeart/2005/8/layout/pyramid1"/>
    <dgm:cxn modelId="{AA90B529-A145-492B-BA8D-7F2A6A54B3FD}" type="presParOf" srcId="{A137ABCE-2436-44FE-BAAA-F9BF9E4955AF}" destId="{244D6BDE-7243-435C-934D-13A971CED218}" srcOrd="1" destOrd="0" presId="urn:microsoft.com/office/officeart/2005/8/layout/pyramid1"/>
    <dgm:cxn modelId="{A9D0A302-64B8-4189-A422-C2462FB353C9}" type="presParOf" srcId="{244D6BDE-7243-435C-934D-13A971CED218}" destId="{BB127C9F-5AC2-4860-B532-9B1F002BEB91}" srcOrd="0" destOrd="0" presId="urn:microsoft.com/office/officeart/2005/8/layout/pyramid1"/>
    <dgm:cxn modelId="{B98A1EB6-AFC2-4DAD-91A7-FB4B64760768}" type="presParOf" srcId="{244D6BDE-7243-435C-934D-13A971CED218}" destId="{E18C3A65-3768-4B6E-91EA-215A225E4A03}" srcOrd="1" destOrd="0" presId="urn:microsoft.com/office/officeart/2005/8/layout/pyramid1"/>
    <dgm:cxn modelId="{B08D548E-0665-431A-960B-FFCE308BF531}" type="presParOf" srcId="{A137ABCE-2436-44FE-BAAA-F9BF9E4955AF}" destId="{B2E9FB1A-10C9-4F01-B0CF-61234DD3305B}" srcOrd="2" destOrd="0" presId="urn:microsoft.com/office/officeart/2005/8/layout/pyramid1"/>
    <dgm:cxn modelId="{65BE5322-2EA6-4D9C-933F-DC8E783339E7}" type="presParOf" srcId="{B2E9FB1A-10C9-4F01-B0CF-61234DD3305B}" destId="{CE77B783-ECF2-4D0A-9AAA-138179F6B8E6}" srcOrd="0" destOrd="0" presId="urn:microsoft.com/office/officeart/2005/8/layout/pyramid1"/>
    <dgm:cxn modelId="{F085AEDC-256F-4175-AEF1-6DC2FC8642FD}" type="presParOf" srcId="{B2E9FB1A-10C9-4F01-B0CF-61234DD3305B}" destId="{3BD12AE6-852D-470F-8EB2-6CB19EE77127}" srcOrd="1" destOrd="0" presId="urn:microsoft.com/office/officeart/2005/8/layout/pyramid1"/>
    <dgm:cxn modelId="{C469BCC9-7E7C-4E66-9557-28D9FC1C3B94}" type="presParOf" srcId="{A137ABCE-2436-44FE-BAAA-F9BF9E4955AF}" destId="{FE2B2353-338B-417C-969E-B6C23ACC34FA}" srcOrd="3" destOrd="0" presId="urn:microsoft.com/office/officeart/2005/8/layout/pyramid1"/>
    <dgm:cxn modelId="{C7ED6380-38C9-41E1-8A48-22894DEF8707}" type="presParOf" srcId="{FE2B2353-338B-417C-969E-B6C23ACC34FA}" destId="{FCB0DAE3-01B3-4240-9F8A-9FDC757AF74B}" srcOrd="0" destOrd="0" presId="urn:microsoft.com/office/officeart/2005/8/layout/pyramid1"/>
    <dgm:cxn modelId="{7607444E-937B-4B10-AC2A-81750080A818}" type="presParOf" srcId="{FE2B2353-338B-417C-969E-B6C23ACC34FA}" destId="{D47D1799-0935-47B2-8F7A-AB4427364FF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ADF2E3-CDDC-4A4C-9755-019E9A1F4579}" type="doc">
      <dgm:prSet loTypeId="urn:microsoft.com/office/officeart/2005/8/layout/pyramid1" loCatId="pyramid" qsTypeId="urn:microsoft.com/office/officeart/2005/8/quickstyle/simple1" qsCatId="simple" csTypeId="urn:microsoft.com/office/officeart/2005/8/colors/accent3_3" csCatId="accent3" phldr="1"/>
      <dgm:spPr/>
    </dgm:pt>
    <dgm:pt modelId="{B0813150-9536-4257-AD6C-5F5F8961AF21}">
      <dgm:prSet phldrT="[Text]" custT="1"/>
      <dgm:spPr/>
      <dgm:t>
        <a:bodyPr/>
        <a:lstStyle/>
        <a:p>
          <a:pPr algn="ctr"/>
          <a:endParaRPr lang="cs-CZ" sz="1600" dirty="0"/>
        </a:p>
      </dgm:t>
    </dgm:pt>
    <dgm:pt modelId="{BFDFC858-ED8C-4D83-8BA1-3F0BB63C12D9}" type="parTrans" cxnId="{18EAE054-833F-4BDF-AE2D-0C87B1878188}">
      <dgm:prSet/>
      <dgm:spPr/>
      <dgm:t>
        <a:bodyPr/>
        <a:lstStyle/>
        <a:p>
          <a:endParaRPr lang="cs-CZ"/>
        </a:p>
      </dgm:t>
    </dgm:pt>
    <dgm:pt modelId="{3024DD91-2625-4A33-88DA-004F0A67339F}" type="sibTrans" cxnId="{18EAE054-833F-4BDF-AE2D-0C87B1878188}">
      <dgm:prSet/>
      <dgm:spPr/>
      <dgm:t>
        <a:bodyPr/>
        <a:lstStyle/>
        <a:p>
          <a:endParaRPr lang="cs-CZ"/>
        </a:p>
      </dgm:t>
    </dgm:pt>
    <dgm:pt modelId="{B9DA3E66-5161-4124-A485-C6A1ECB0AE9C}">
      <dgm:prSet phldrT="[Text]"/>
      <dgm:spPr/>
      <dgm:t>
        <a:bodyPr/>
        <a:lstStyle/>
        <a:p>
          <a:endParaRPr lang="cs-CZ" dirty="0"/>
        </a:p>
      </dgm:t>
    </dgm:pt>
    <dgm:pt modelId="{37ACA144-0197-4732-8521-3CC63E377A38}" type="parTrans" cxnId="{0F2BC77C-A950-4D7E-ADC5-F4196A6A8615}">
      <dgm:prSet/>
      <dgm:spPr/>
      <dgm:t>
        <a:bodyPr/>
        <a:lstStyle/>
        <a:p>
          <a:endParaRPr lang="cs-CZ"/>
        </a:p>
      </dgm:t>
    </dgm:pt>
    <dgm:pt modelId="{C8F1361A-E76D-4ACB-9159-DB0DD71C9086}" type="sibTrans" cxnId="{0F2BC77C-A950-4D7E-ADC5-F4196A6A8615}">
      <dgm:prSet/>
      <dgm:spPr/>
      <dgm:t>
        <a:bodyPr/>
        <a:lstStyle/>
        <a:p>
          <a:endParaRPr lang="cs-CZ"/>
        </a:p>
      </dgm:t>
    </dgm:pt>
    <dgm:pt modelId="{18CCA638-57FD-4341-9118-C0995A4255B2}">
      <dgm:prSet phldrT="[Text]"/>
      <dgm:spPr/>
      <dgm:t>
        <a:bodyPr/>
        <a:lstStyle/>
        <a:p>
          <a:endParaRPr lang="cs-CZ" dirty="0"/>
        </a:p>
      </dgm:t>
    </dgm:pt>
    <dgm:pt modelId="{27F4A94F-CB0E-4D97-8D4A-8D48119079A4}" type="parTrans" cxnId="{F679CEC8-2E5F-43DB-BFB6-07BA407812D8}">
      <dgm:prSet/>
      <dgm:spPr/>
      <dgm:t>
        <a:bodyPr/>
        <a:lstStyle/>
        <a:p>
          <a:endParaRPr lang="cs-CZ"/>
        </a:p>
      </dgm:t>
    </dgm:pt>
    <dgm:pt modelId="{252F5382-9B00-442F-8406-90DFE7E1CDE1}" type="sibTrans" cxnId="{F679CEC8-2E5F-43DB-BFB6-07BA407812D8}">
      <dgm:prSet/>
      <dgm:spPr/>
      <dgm:t>
        <a:bodyPr/>
        <a:lstStyle/>
        <a:p>
          <a:endParaRPr lang="cs-CZ"/>
        </a:p>
      </dgm:t>
    </dgm:pt>
    <dgm:pt modelId="{6DAC8C54-B153-42AE-A960-947E9205B9B8}">
      <dgm:prSet phldrT="[Text]"/>
      <dgm:spPr/>
      <dgm:t>
        <a:bodyPr/>
        <a:lstStyle/>
        <a:p>
          <a:endParaRPr lang="cs-CZ" dirty="0"/>
        </a:p>
      </dgm:t>
    </dgm:pt>
    <dgm:pt modelId="{768671FA-70CC-46F0-8261-69E6257435F7}" type="parTrans" cxnId="{CFD7A84C-3309-4E33-971A-894F83E856A2}">
      <dgm:prSet/>
      <dgm:spPr/>
      <dgm:t>
        <a:bodyPr/>
        <a:lstStyle/>
        <a:p>
          <a:endParaRPr lang="cs-CZ"/>
        </a:p>
      </dgm:t>
    </dgm:pt>
    <dgm:pt modelId="{A028A718-68CE-4B44-9F31-C7B8776B89E3}" type="sibTrans" cxnId="{CFD7A84C-3309-4E33-971A-894F83E856A2}">
      <dgm:prSet/>
      <dgm:spPr/>
      <dgm:t>
        <a:bodyPr/>
        <a:lstStyle/>
        <a:p>
          <a:endParaRPr lang="cs-CZ"/>
        </a:p>
      </dgm:t>
    </dgm:pt>
    <dgm:pt modelId="{A137ABCE-2436-44FE-BAAA-F9BF9E4955AF}" type="pres">
      <dgm:prSet presAssocID="{38ADF2E3-CDDC-4A4C-9755-019E9A1F4579}" presName="Name0" presStyleCnt="0">
        <dgm:presLayoutVars>
          <dgm:dir/>
          <dgm:animLvl val="lvl"/>
          <dgm:resizeHandles val="exact"/>
        </dgm:presLayoutVars>
      </dgm:prSet>
      <dgm:spPr/>
    </dgm:pt>
    <dgm:pt modelId="{EF4BE714-7A63-49BD-ADB9-9FCC85C3FEC2}" type="pres">
      <dgm:prSet presAssocID="{B0813150-9536-4257-AD6C-5F5F8961AF21}" presName="Name8" presStyleCnt="0"/>
      <dgm:spPr/>
    </dgm:pt>
    <dgm:pt modelId="{45193110-896A-4172-AC65-3FEC3256E480}" type="pres">
      <dgm:prSet presAssocID="{B0813150-9536-4257-AD6C-5F5F8961AF21}" presName="level" presStyleLbl="node1" presStyleIdx="0" presStyleCnt="4" custScaleX="97959" custLinFactNeighborX="282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D794CE-8EF9-4376-867A-05E18604DB53}" type="pres">
      <dgm:prSet presAssocID="{B0813150-9536-4257-AD6C-5F5F8961AF2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4D6BDE-7243-435C-934D-13A971CED218}" type="pres">
      <dgm:prSet presAssocID="{B9DA3E66-5161-4124-A485-C6A1ECB0AE9C}" presName="Name8" presStyleCnt="0"/>
      <dgm:spPr/>
    </dgm:pt>
    <dgm:pt modelId="{BB127C9F-5AC2-4860-B532-9B1F002BEB91}" type="pres">
      <dgm:prSet presAssocID="{B9DA3E66-5161-4124-A485-C6A1ECB0AE9C}" presName="level" presStyleLbl="node1" presStyleIdx="1" presStyleCnt="4" custLinFactNeighborX="128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8C3A65-3768-4B6E-91EA-215A225E4A03}" type="pres">
      <dgm:prSet presAssocID="{B9DA3E66-5161-4124-A485-C6A1ECB0AE9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9FB1A-10C9-4F01-B0CF-61234DD3305B}" type="pres">
      <dgm:prSet presAssocID="{18CCA638-57FD-4341-9118-C0995A4255B2}" presName="Name8" presStyleCnt="0"/>
      <dgm:spPr/>
    </dgm:pt>
    <dgm:pt modelId="{CE77B783-ECF2-4D0A-9AAA-138179F6B8E6}" type="pres">
      <dgm:prSet presAssocID="{18CCA638-57FD-4341-9118-C0995A4255B2}" presName="level" presStyleLbl="node1" presStyleIdx="2" presStyleCnt="4" custLinFactNeighborX="42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D12AE6-852D-470F-8EB2-6CB19EE77127}" type="pres">
      <dgm:prSet presAssocID="{18CCA638-57FD-4341-9118-C0995A4255B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2B2353-338B-417C-969E-B6C23ACC34FA}" type="pres">
      <dgm:prSet presAssocID="{6DAC8C54-B153-42AE-A960-947E9205B9B8}" presName="Name8" presStyleCnt="0"/>
      <dgm:spPr/>
    </dgm:pt>
    <dgm:pt modelId="{FCB0DAE3-01B3-4240-9F8A-9FDC757AF74B}" type="pres">
      <dgm:prSet presAssocID="{6DAC8C54-B153-42AE-A960-947E9205B9B8}" presName="level" presStyleLbl="node1" presStyleIdx="3" presStyleCnt="4" custLinFactNeighborX="1709" custLinFactNeighborY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7D1799-0935-47B2-8F7A-AB4427364FFF}" type="pres">
      <dgm:prSet presAssocID="{6DAC8C54-B153-42AE-A960-947E9205B9B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A6456A-A42D-4B7F-866E-8C8065B15B4E}" type="presOf" srcId="{38ADF2E3-CDDC-4A4C-9755-019E9A1F4579}" destId="{A137ABCE-2436-44FE-BAAA-F9BF9E4955AF}" srcOrd="0" destOrd="0" presId="urn:microsoft.com/office/officeart/2005/8/layout/pyramid1"/>
    <dgm:cxn modelId="{63092387-B058-4E2A-98C0-F24B35A6467C}" type="presOf" srcId="{6DAC8C54-B153-42AE-A960-947E9205B9B8}" destId="{D47D1799-0935-47B2-8F7A-AB4427364FFF}" srcOrd="1" destOrd="0" presId="urn:microsoft.com/office/officeart/2005/8/layout/pyramid1"/>
    <dgm:cxn modelId="{73CEFB73-767D-4F03-996B-6EDEEB0A5372}" type="presOf" srcId="{B9DA3E66-5161-4124-A485-C6A1ECB0AE9C}" destId="{BB127C9F-5AC2-4860-B532-9B1F002BEB91}" srcOrd="0" destOrd="0" presId="urn:microsoft.com/office/officeart/2005/8/layout/pyramid1"/>
    <dgm:cxn modelId="{CFD7A84C-3309-4E33-971A-894F83E856A2}" srcId="{38ADF2E3-CDDC-4A4C-9755-019E9A1F4579}" destId="{6DAC8C54-B153-42AE-A960-947E9205B9B8}" srcOrd="3" destOrd="0" parTransId="{768671FA-70CC-46F0-8261-69E6257435F7}" sibTransId="{A028A718-68CE-4B44-9F31-C7B8776B89E3}"/>
    <dgm:cxn modelId="{16C9F589-62E7-442C-8322-292F657294F5}" type="presOf" srcId="{6DAC8C54-B153-42AE-A960-947E9205B9B8}" destId="{FCB0DAE3-01B3-4240-9F8A-9FDC757AF74B}" srcOrd="0" destOrd="0" presId="urn:microsoft.com/office/officeart/2005/8/layout/pyramid1"/>
    <dgm:cxn modelId="{E8C6E1AA-661B-4EE5-9891-EAAD96F9C332}" type="presOf" srcId="{18CCA638-57FD-4341-9118-C0995A4255B2}" destId="{CE77B783-ECF2-4D0A-9AAA-138179F6B8E6}" srcOrd="0" destOrd="0" presId="urn:microsoft.com/office/officeart/2005/8/layout/pyramid1"/>
    <dgm:cxn modelId="{18EAE054-833F-4BDF-AE2D-0C87B1878188}" srcId="{38ADF2E3-CDDC-4A4C-9755-019E9A1F4579}" destId="{B0813150-9536-4257-AD6C-5F5F8961AF21}" srcOrd="0" destOrd="0" parTransId="{BFDFC858-ED8C-4D83-8BA1-3F0BB63C12D9}" sibTransId="{3024DD91-2625-4A33-88DA-004F0A67339F}"/>
    <dgm:cxn modelId="{5214A010-E534-4337-BB52-EA14CB2AA448}" type="presOf" srcId="{B0813150-9536-4257-AD6C-5F5F8961AF21}" destId="{80D794CE-8EF9-4376-867A-05E18604DB53}" srcOrd="1" destOrd="0" presId="urn:microsoft.com/office/officeart/2005/8/layout/pyramid1"/>
    <dgm:cxn modelId="{F679CEC8-2E5F-43DB-BFB6-07BA407812D8}" srcId="{38ADF2E3-CDDC-4A4C-9755-019E9A1F4579}" destId="{18CCA638-57FD-4341-9118-C0995A4255B2}" srcOrd="2" destOrd="0" parTransId="{27F4A94F-CB0E-4D97-8D4A-8D48119079A4}" sibTransId="{252F5382-9B00-442F-8406-90DFE7E1CDE1}"/>
    <dgm:cxn modelId="{0F2BC77C-A950-4D7E-ADC5-F4196A6A8615}" srcId="{38ADF2E3-CDDC-4A4C-9755-019E9A1F4579}" destId="{B9DA3E66-5161-4124-A485-C6A1ECB0AE9C}" srcOrd="1" destOrd="0" parTransId="{37ACA144-0197-4732-8521-3CC63E377A38}" sibTransId="{C8F1361A-E76D-4ACB-9159-DB0DD71C9086}"/>
    <dgm:cxn modelId="{CBEB3554-F7B4-4B50-B034-A5737AD51CA2}" type="presOf" srcId="{B9DA3E66-5161-4124-A485-C6A1ECB0AE9C}" destId="{E18C3A65-3768-4B6E-91EA-215A225E4A03}" srcOrd="1" destOrd="0" presId="urn:microsoft.com/office/officeart/2005/8/layout/pyramid1"/>
    <dgm:cxn modelId="{A1BEC9A7-8107-4CA7-A0F8-23A6B6C07590}" type="presOf" srcId="{B0813150-9536-4257-AD6C-5F5F8961AF21}" destId="{45193110-896A-4172-AC65-3FEC3256E480}" srcOrd="0" destOrd="0" presId="urn:microsoft.com/office/officeart/2005/8/layout/pyramid1"/>
    <dgm:cxn modelId="{65FF1D6E-322B-4168-A5C7-6BE630BC48C1}" type="presOf" srcId="{18CCA638-57FD-4341-9118-C0995A4255B2}" destId="{3BD12AE6-852D-470F-8EB2-6CB19EE77127}" srcOrd="1" destOrd="0" presId="urn:microsoft.com/office/officeart/2005/8/layout/pyramid1"/>
    <dgm:cxn modelId="{D7A45943-0BAA-491A-81D3-B84132EF3A2D}" type="presParOf" srcId="{A137ABCE-2436-44FE-BAAA-F9BF9E4955AF}" destId="{EF4BE714-7A63-49BD-ADB9-9FCC85C3FEC2}" srcOrd="0" destOrd="0" presId="urn:microsoft.com/office/officeart/2005/8/layout/pyramid1"/>
    <dgm:cxn modelId="{3D1862EF-527F-48C8-A1FD-0A6024F32276}" type="presParOf" srcId="{EF4BE714-7A63-49BD-ADB9-9FCC85C3FEC2}" destId="{45193110-896A-4172-AC65-3FEC3256E480}" srcOrd="0" destOrd="0" presId="urn:microsoft.com/office/officeart/2005/8/layout/pyramid1"/>
    <dgm:cxn modelId="{310739B3-EF8D-4B84-B67F-B40AC996DF86}" type="presParOf" srcId="{EF4BE714-7A63-49BD-ADB9-9FCC85C3FEC2}" destId="{80D794CE-8EF9-4376-867A-05E18604DB53}" srcOrd="1" destOrd="0" presId="urn:microsoft.com/office/officeart/2005/8/layout/pyramid1"/>
    <dgm:cxn modelId="{57D559DB-38D4-4919-A94E-ED1F401BB5AC}" type="presParOf" srcId="{A137ABCE-2436-44FE-BAAA-F9BF9E4955AF}" destId="{244D6BDE-7243-435C-934D-13A971CED218}" srcOrd="1" destOrd="0" presId="urn:microsoft.com/office/officeart/2005/8/layout/pyramid1"/>
    <dgm:cxn modelId="{0C7FB0BE-35D3-4973-B3C4-EBDB7915D4BD}" type="presParOf" srcId="{244D6BDE-7243-435C-934D-13A971CED218}" destId="{BB127C9F-5AC2-4860-B532-9B1F002BEB91}" srcOrd="0" destOrd="0" presId="urn:microsoft.com/office/officeart/2005/8/layout/pyramid1"/>
    <dgm:cxn modelId="{C8AC8389-F24B-48AB-AF85-EE303B67CE52}" type="presParOf" srcId="{244D6BDE-7243-435C-934D-13A971CED218}" destId="{E18C3A65-3768-4B6E-91EA-215A225E4A03}" srcOrd="1" destOrd="0" presId="urn:microsoft.com/office/officeart/2005/8/layout/pyramid1"/>
    <dgm:cxn modelId="{9C5D5756-241F-4801-96BC-2E6872919BE0}" type="presParOf" srcId="{A137ABCE-2436-44FE-BAAA-F9BF9E4955AF}" destId="{B2E9FB1A-10C9-4F01-B0CF-61234DD3305B}" srcOrd="2" destOrd="0" presId="urn:microsoft.com/office/officeart/2005/8/layout/pyramid1"/>
    <dgm:cxn modelId="{E295A4A2-3EAF-46B0-9CA5-7C9C432B6E0C}" type="presParOf" srcId="{B2E9FB1A-10C9-4F01-B0CF-61234DD3305B}" destId="{CE77B783-ECF2-4D0A-9AAA-138179F6B8E6}" srcOrd="0" destOrd="0" presId="urn:microsoft.com/office/officeart/2005/8/layout/pyramid1"/>
    <dgm:cxn modelId="{5800993A-8E8F-4FB4-937B-DF4A20746DB3}" type="presParOf" srcId="{B2E9FB1A-10C9-4F01-B0CF-61234DD3305B}" destId="{3BD12AE6-852D-470F-8EB2-6CB19EE77127}" srcOrd="1" destOrd="0" presId="urn:microsoft.com/office/officeart/2005/8/layout/pyramid1"/>
    <dgm:cxn modelId="{00B5F936-09E2-4528-A5F7-D6C6727AC9B5}" type="presParOf" srcId="{A137ABCE-2436-44FE-BAAA-F9BF9E4955AF}" destId="{FE2B2353-338B-417C-969E-B6C23ACC34FA}" srcOrd="3" destOrd="0" presId="urn:microsoft.com/office/officeart/2005/8/layout/pyramid1"/>
    <dgm:cxn modelId="{A05CBB83-4815-4703-976E-C46C9878AEF9}" type="presParOf" srcId="{FE2B2353-338B-417C-969E-B6C23ACC34FA}" destId="{FCB0DAE3-01B3-4240-9F8A-9FDC757AF74B}" srcOrd="0" destOrd="0" presId="urn:microsoft.com/office/officeart/2005/8/layout/pyramid1"/>
    <dgm:cxn modelId="{DFDA01C2-099A-490B-8745-1F65FE7469D0}" type="presParOf" srcId="{FE2B2353-338B-417C-969E-B6C23ACC34FA}" destId="{D47D1799-0935-47B2-8F7A-AB4427364FF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8ADF2E3-CDDC-4A4C-9755-019E9A1F4579}" type="doc">
      <dgm:prSet loTypeId="urn:microsoft.com/office/officeart/2005/8/layout/pyramid1" loCatId="pyramid" qsTypeId="urn:microsoft.com/office/officeart/2005/8/quickstyle/simple1" qsCatId="simple" csTypeId="urn:microsoft.com/office/officeart/2005/8/colors/accent3_3" csCatId="accent3" phldr="1"/>
      <dgm:spPr/>
    </dgm:pt>
    <dgm:pt modelId="{B0813150-9536-4257-AD6C-5F5F8961AF21}">
      <dgm:prSet phldrT="[Text]" custT="1"/>
      <dgm:spPr/>
      <dgm:t>
        <a:bodyPr/>
        <a:lstStyle/>
        <a:p>
          <a:pPr algn="ctr"/>
          <a:endParaRPr lang="cs-CZ" sz="1600" dirty="0"/>
        </a:p>
      </dgm:t>
    </dgm:pt>
    <dgm:pt modelId="{BFDFC858-ED8C-4D83-8BA1-3F0BB63C12D9}" type="parTrans" cxnId="{18EAE054-833F-4BDF-AE2D-0C87B1878188}">
      <dgm:prSet/>
      <dgm:spPr/>
      <dgm:t>
        <a:bodyPr/>
        <a:lstStyle/>
        <a:p>
          <a:endParaRPr lang="cs-CZ"/>
        </a:p>
      </dgm:t>
    </dgm:pt>
    <dgm:pt modelId="{3024DD91-2625-4A33-88DA-004F0A67339F}" type="sibTrans" cxnId="{18EAE054-833F-4BDF-AE2D-0C87B1878188}">
      <dgm:prSet/>
      <dgm:spPr/>
      <dgm:t>
        <a:bodyPr/>
        <a:lstStyle/>
        <a:p>
          <a:endParaRPr lang="cs-CZ"/>
        </a:p>
      </dgm:t>
    </dgm:pt>
    <dgm:pt modelId="{B9DA3E66-5161-4124-A485-C6A1ECB0AE9C}">
      <dgm:prSet phldrT="[Text]"/>
      <dgm:spPr/>
      <dgm:t>
        <a:bodyPr/>
        <a:lstStyle/>
        <a:p>
          <a:endParaRPr lang="cs-CZ" dirty="0"/>
        </a:p>
      </dgm:t>
    </dgm:pt>
    <dgm:pt modelId="{37ACA144-0197-4732-8521-3CC63E377A38}" type="parTrans" cxnId="{0F2BC77C-A950-4D7E-ADC5-F4196A6A8615}">
      <dgm:prSet/>
      <dgm:spPr/>
      <dgm:t>
        <a:bodyPr/>
        <a:lstStyle/>
        <a:p>
          <a:endParaRPr lang="cs-CZ"/>
        </a:p>
      </dgm:t>
    </dgm:pt>
    <dgm:pt modelId="{C8F1361A-E76D-4ACB-9159-DB0DD71C9086}" type="sibTrans" cxnId="{0F2BC77C-A950-4D7E-ADC5-F4196A6A8615}">
      <dgm:prSet/>
      <dgm:spPr/>
      <dgm:t>
        <a:bodyPr/>
        <a:lstStyle/>
        <a:p>
          <a:endParaRPr lang="cs-CZ"/>
        </a:p>
      </dgm:t>
    </dgm:pt>
    <dgm:pt modelId="{18CCA638-57FD-4341-9118-C0995A4255B2}">
      <dgm:prSet phldrT="[Text]"/>
      <dgm:spPr/>
      <dgm:t>
        <a:bodyPr/>
        <a:lstStyle/>
        <a:p>
          <a:endParaRPr lang="cs-CZ" dirty="0"/>
        </a:p>
      </dgm:t>
    </dgm:pt>
    <dgm:pt modelId="{27F4A94F-CB0E-4D97-8D4A-8D48119079A4}" type="parTrans" cxnId="{F679CEC8-2E5F-43DB-BFB6-07BA407812D8}">
      <dgm:prSet/>
      <dgm:spPr/>
      <dgm:t>
        <a:bodyPr/>
        <a:lstStyle/>
        <a:p>
          <a:endParaRPr lang="cs-CZ"/>
        </a:p>
      </dgm:t>
    </dgm:pt>
    <dgm:pt modelId="{252F5382-9B00-442F-8406-90DFE7E1CDE1}" type="sibTrans" cxnId="{F679CEC8-2E5F-43DB-BFB6-07BA407812D8}">
      <dgm:prSet/>
      <dgm:spPr/>
      <dgm:t>
        <a:bodyPr/>
        <a:lstStyle/>
        <a:p>
          <a:endParaRPr lang="cs-CZ"/>
        </a:p>
      </dgm:t>
    </dgm:pt>
    <dgm:pt modelId="{6DAC8C54-B153-42AE-A960-947E9205B9B8}">
      <dgm:prSet phldrT="[Text]"/>
      <dgm:spPr/>
      <dgm:t>
        <a:bodyPr/>
        <a:lstStyle/>
        <a:p>
          <a:endParaRPr lang="cs-CZ" dirty="0"/>
        </a:p>
      </dgm:t>
    </dgm:pt>
    <dgm:pt modelId="{768671FA-70CC-46F0-8261-69E6257435F7}" type="parTrans" cxnId="{CFD7A84C-3309-4E33-971A-894F83E856A2}">
      <dgm:prSet/>
      <dgm:spPr/>
      <dgm:t>
        <a:bodyPr/>
        <a:lstStyle/>
        <a:p>
          <a:endParaRPr lang="cs-CZ"/>
        </a:p>
      </dgm:t>
    </dgm:pt>
    <dgm:pt modelId="{A028A718-68CE-4B44-9F31-C7B8776B89E3}" type="sibTrans" cxnId="{CFD7A84C-3309-4E33-971A-894F83E856A2}">
      <dgm:prSet/>
      <dgm:spPr/>
      <dgm:t>
        <a:bodyPr/>
        <a:lstStyle/>
        <a:p>
          <a:endParaRPr lang="cs-CZ"/>
        </a:p>
      </dgm:t>
    </dgm:pt>
    <dgm:pt modelId="{A137ABCE-2436-44FE-BAAA-F9BF9E4955AF}" type="pres">
      <dgm:prSet presAssocID="{38ADF2E3-CDDC-4A4C-9755-019E9A1F4579}" presName="Name0" presStyleCnt="0">
        <dgm:presLayoutVars>
          <dgm:dir/>
          <dgm:animLvl val="lvl"/>
          <dgm:resizeHandles val="exact"/>
        </dgm:presLayoutVars>
      </dgm:prSet>
      <dgm:spPr/>
    </dgm:pt>
    <dgm:pt modelId="{EF4BE714-7A63-49BD-ADB9-9FCC85C3FEC2}" type="pres">
      <dgm:prSet presAssocID="{B0813150-9536-4257-AD6C-5F5F8961AF21}" presName="Name8" presStyleCnt="0"/>
      <dgm:spPr/>
    </dgm:pt>
    <dgm:pt modelId="{45193110-896A-4172-AC65-3FEC3256E480}" type="pres">
      <dgm:prSet presAssocID="{B0813150-9536-4257-AD6C-5F5F8961AF21}" presName="level" presStyleLbl="node1" presStyleIdx="0" presStyleCnt="4" custScaleX="97959" custLinFactNeighborX="282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D794CE-8EF9-4376-867A-05E18604DB53}" type="pres">
      <dgm:prSet presAssocID="{B0813150-9536-4257-AD6C-5F5F8961AF2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4D6BDE-7243-435C-934D-13A971CED218}" type="pres">
      <dgm:prSet presAssocID="{B9DA3E66-5161-4124-A485-C6A1ECB0AE9C}" presName="Name8" presStyleCnt="0"/>
      <dgm:spPr/>
    </dgm:pt>
    <dgm:pt modelId="{BB127C9F-5AC2-4860-B532-9B1F002BEB91}" type="pres">
      <dgm:prSet presAssocID="{B9DA3E66-5161-4124-A485-C6A1ECB0AE9C}" presName="level" presStyleLbl="node1" presStyleIdx="1" presStyleCnt="4" custLinFactNeighborX="128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8C3A65-3768-4B6E-91EA-215A225E4A03}" type="pres">
      <dgm:prSet presAssocID="{B9DA3E66-5161-4124-A485-C6A1ECB0AE9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9FB1A-10C9-4F01-B0CF-61234DD3305B}" type="pres">
      <dgm:prSet presAssocID="{18CCA638-57FD-4341-9118-C0995A4255B2}" presName="Name8" presStyleCnt="0"/>
      <dgm:spPr/>
    </dgm:pt>
    <dgm:pt modelId="{CE77B783-ECF2-4D0A-9AAA-138179F6B8E6}" type="pres">
      <dgm:prSet presAssocID="{18CCA638-57FD-4341-9118-C0995A4255B2}" presName="level" presStyleLbl="node1" presStyleIdx="2" presStyleCnt="4" custLinFactNeighborX="42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D12AE6-852D-470F-8EB2-6CB19EE77127}" type="pres">
      <dgm:prSet presAssocID="{18CCA638-57FD-4341-9118-C0995A4255B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2B2353-338B-417C-969E-B6C23ACC34FA}" type="pres">
      <dgm:prSet presAssocID="{6DAC8C54-B153-42AE-A960-947E9205B9B8}" presName="Name8" presStyleCnt="0"/>
      <dgm:spPr/>
    </dgm:pt>
    <dgm:pt modelId="{FCB0DAE3-01B3-4240-9F8A-9FDC757AF74B}" type="pres">
      <dgm:prSet presAssocID="{6DAC8C54-B153-42AE-A960-947E9205B9B8}" presName="level" presStyleLbl="node1" presStyleIdx="3" presStyleCnt="4" custLinFactNeighborX="1709" custLinFactNeighborY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7D1799-0935-47B2-8F7A-AB4427364FFF}" type="pres">
      <dgm:prSet presAssocID="{6DAC8C54-B153-42AE-A960-947E9205B9B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4833F8-6417-42B8-94E6-AC150F499D92}" type="presOf" srcId="{B9DA3E66-5161-4124-A485-C6A1ECB0AE9C}" destId="{BB127C9F-5AC2-4860-B532-9B1F002BEB91}" srcOrd="0" destOrd="0" presId="urn:microsoft.com/office/officeart/2005/8/layout/pyramid1"/>
    <dgm:cxn modelId="{CFD7A84C-3309-4E33-971A-894F83E856A2}" srcId="{38ADF2E3-CDDC-4A4C-9755-019E9A1F4579}" destId="{6DAC8C54-B153-42AE-A960-947E9205B9B8}" srcOrd="3" destOrd="0" parTransId="{768671FA-70CC-46F0-8261-69E6257435F7}" sibTransId="{A028A718-68CE-4B44-9F31-C7B8776B89E3}"/>
    <dgm:cxn modelId="{5CAB2622-2EEC-4C50-8D83-ECC9448032C4}" type="presOf" srcId="{B9DA3E66-5161-4124-A485-C6A1ECB0AE9C}" destId="{E18C3A65-3768-4B6E-91EA-215A225E4A03}" srcOrd="1" destOrd="0" presId="urn:microsoft.com/office/officeart/2005/8/layout/pyramid1"/>
    <dgm:cxn modelId="{FD056FB8-C473-48CD-A9EB-92351B327A81}" type="presOf" srcId="{6DAC8C54-B153-42AE-A960-947E9205B9B8}" destId="{D47D1799-0935-47B2-8F7A-AB4427364FFF}" srcOrd="1" destOrd="0" presId="urn:microsoft.com/office/officeart/2005/8/layout/pyramid1"/>
    <dgm:cxn modelId="{4A181B6D-B721-493F-9A38-3C79A309E3E4}" type="presOf" srcId="{18CCA638-57FD-4341-9118-C0995A4255B2}" destId="{CE77B783-ECF2-4D0A-9AAA-138179F6B8E6}" srcOrd="0" destOrd="0" presId="urn:microsoft.com/office/officeart/2005/8/layout/pyramid1"/>
    <dgm:cxn modelId="{57674126-46E2-4D6F-8CFE-2DD51013BFB4}" type="presOf" srcId="{B0813150-9536-4257-AD6C-5F5F8961AF21}" destId="{80D794CE-8EF9-4376-867A-05E18604DB53}" srcOrd="1" destOrd="0" presId="urn:microsoft.com/office/officeart/2005/8/layout/pyramid1"/>
    <dgm:cxn modelId="{9459F8B1-7357-4302-89CD-3DA9A142EC6B}" type="presOf" srcId="{B0813150-9536-4257-AD6C-5F5F8961AF21}" destId="{45193110-896A-4172-AC65-3FEC3256E480}" srcOrd="0" destOrd="0" presId="urn:microsoft.com/office/officeart/2005/8/layout/pyramid1"/>
    <dgm:cxn modelId="{18EAE054-833F-4BDF-AE2D-0C87B1878188}" srcId="{38ADF2E3-CDDC-4A4C-9755-019E9A1F4579}" destId="{B0813150-9536-4257-AD6C-5F5F8961AF21}" srcOrd="0" destOrd="0" parTransId="{BFDFC858-ED8C-4D83-8BA1-3F0BB63C12D9}" sibTransId="{3024DD91-2625-4A33-88DA-004F0A67339F}"/>
    <dgm:cxn modelId="{F679CEC8-2E5F-43DB-BFB6-07BA407812D8}" srcId="{38ADF2E3-CDDC-4A4C-9755-019E9A1F4579}" destId="{18CCA638-57FD-4341-9118-C0995A4255B2}" srcOrd="2" destOrd="0" parTransId="{27F4A94F-CB0E-4D97-8D4A-8D48119079A4}" sibTransId="{252F5382-9B00-442F-8406-90DFE7E1CDE1}"/>
    <dgm:cxn modelId="{68D3BB27-9B0C-4BC7-ADD3-679E637D8D01}" type="presOf" srcId="{6DAC8C54-B153-42AE-A960-947E9205B9B8}" destId="{FCB0DAE3-01B3-4240-9F8A-9FDC757AF74B}" srcOrd="0" destOrd="0" presId="urn:microsoft.com/office/officeart/2005/8/layout/pyramid1"/>
    <dgm:cxn modelId="{0F2BC77C-A950-4D7E-ADC5-F4196A6A8615}" srcId="{38ADF2E3-CDDC-4A4C-9755-019E9A1F4579}" destId="{B9DA3E66-5161-4124-A485-C6A1ECB0AE9C}" srcOrd="1" destOrd="0" parTransId="{37ACA144-0197-4732-8521-3CC63E377A38}" sibTransId="{C8F1361A-E76D-4ACB-9159-DB0DD71C9086}"/>
    <dgm:cxn modelId="{0C8776AD-806B-4633-9946-2F39DE79BEB1}" type="presOf" srcId="{18CCA638-57FD-4341-9118-C0995A4255B2}" destId="{3BD12AE6-852D-470F-8EB2-6CB19EE77127}" srcOrd="1" destOrd="0" presId="urn:microsoft.com/office/officeart/2005/8/layout/pyramid1"/>
    <dgm:cxn modelId="{0D757B9C-0ABF-44E3-A415-97CECA756CAD}" type="presOf" srcId="{38ADF2E3-CDDC-4A4C-9755-019E9A1F4579}" destId="{A137ABCE-2436-44FE-BAAA-F9BF9E4955AF}" srcOrd="0" destOrd="0" presId="urn:microsoft.com/office/officeart/2005/8/layout/pyramid1"/>
    <dgm:cxn modelId="{E596C1EB-1AEA-4728-8306-95F96A096E9E}" type="presParOf" srcId="{A137ABCE-2436-44FE-BAAA-F9BF9E4955AF}" destId="{EF4BE714-7A63-49BD-ADB9-9FCC85C3FEC2}" srcOrd="0" destOrd="0" presId="urn:microsoft.com/office/officeart/2005/8/layout/pyramid1"/>
    <dgm:cxn modelId="{6B345F57-DB72-4396-B466-2FCA92086A96}" type="presParOf" srcId="{EF4BE714-7A63-49BD-ADB9-9FCC85C3FEC2}" destId="{45193110-896A-4172-AC65-3FEC3256E480}" srcOrd="0" destOrd="0" presId="urn:microsoft.com/office/officeart/2005/8/layout/pyramid1"/>
    <dgm:cxn modelId="{7C21B391-1000-4397-BC0E-B3406FC7055E}" type="presParOf" srcId="{EF4BE714-7A63-49BD-ADB9-9FCC85C3FEC2}" destId="{80D794CE-8EF9-4376-867A-05E18604DB53}" srcOrd="1" destOrd="0" presId="urn:microsoft.com/office/officeart/2005/8/layout/pyramid1"/>
    <dgm:cxn modelId="{61A2D68C-E42E-4863-8A06-23E50AC4CA6B}" type="presParOf" srcId="{A137ABCE-2436-44FE-BAAA-F9BF9E4955AF}" destId="{244D6BDE-7243-435C-934D-13A971CED218}" srcOrd="1" destOrd="0" presId="urn:microsoft.com/office/officeart/2005/8/layout/pyramid1"/>
    <dgm:cxn modelId="{74E5C803-91E9-40ED-A092-16A0FAD6B804}" type="presParOf" srcId="{244D6BDE-7243-435C-934D-13A971CED218}" destId="{BB127C9F-5AC2-4860-B532-9B1F002BEB91}" srcOrd="0" destOrd="0" presId="urn:microsoft.com/office/officeart/2005/8/layout/pyramid1"/>
    <dgm:cxn modelId="{599F583D-99CE-44A7-BF3C-5563158D8936}" type="presParOf" srcId="{244D6BDE-7243-435C-934D-13A971CED218}" destId="{E18C3A65-3768-4B6E-91EA-215A225E4A03}" srcOrd="1" destOrd="0" presId="urn:microsoft.com/office/officeart/2005/8/layout/pyramid1"/>
    <dgm:cxn modelId="{68AE2DB8-3B03-4DFB-9F49-8E0E5F2439FC}" type="presParOf" srcId="{A137ABCE-2436-44FE-BAAA-F9BF9E4955AF}" destId="{B2E9FB1A-10C9-4F01-B0CF-61234DD3305B}" srcOrd="2" destOrd="0" presId="urn:microsoft.com/office/officeart/2005/8/layout/pyramid1"/>
    <dgm:cxn modelId="{6AB8BBA2-2953-4661-905A-DAD884D60727}" type="presParOf" srcId="{B2E9FB1A-10C9-4F01-B0CF-61234DD3305B}" destId="{CE77B783-ECF2-4D0A-9AAA-138179F6B8E6}" srcOrd="0" destOrd="0" presId="urn:microsoft.com/office/officeart/2005/8/layout/pyramid1"/>
    <dgm:cxn modelId="{6D80CEFB-7BEE-4E1E-9FE3-96D9024DAF96}" type="presParOf" srcId="{B2E9FB1A-10C9-4F01-B0CF-61234DD3305B}" destId="{3BD12AE6-852D-470F-8EB2-6CB19EE77127}" srcOrd="1" destOrd="0" presId="urn:microsoft.com/office/officeart/2005/8/layout/pyramid1"/>
    <dgm:cxn modelId="{A6FD52EC-83A9-4C25-933D-B418B680B721}" type="presParOf" srcId="{A137ABCE-2436-44FE-BAAA-F9BF9E4955AF}" destId="{FE2B2353-338B-417C-969E-B6C23ACC34FA}" srcOrd="3" destOrd="0" presId="urn:microsoft.com/office/officeart/2005/8/layout/pyramid1"/>
    <dgm:cxn modelId="{1615A77C-3530-4A79-A4CD-2C06E022644D}" type="presParOf" srcId="{FE2B2353-338B-417C-969E-B6C23ACC34FA}" destId="{FCB0DAE3-01B3-4240-9F8A-9FDC757AF74B}" srcOrd="0" destOrd="0" presId="urn:microsoft.com/office/officeart/2005/8/layout/pyramid1"/>
    <dgm:cxn modelId="{7855809A-8428-4166-B305-6E56AC65C1A4}" type="presParOf" srcId="{FE2B2353-338B-417C-969E-B6C23ACC34FA}" destId="{D47D1799-0935-47B2-8F7A-AB4427364FF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5193110-896A-4172-AC65-3FEC3256E480}">
      <dsp:nvSpPr>
        <dsp:cNvPr id="0" name=""/>
        <dsp:cNvSpPr/>
      </dsp:nvSpPr>
      <dsp:spPr>
        <a:xfrm>
          <a:off x="3168355" y="1080120"/>
          <a:ext cx="2063245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STROMOVÉ</a:t>
          </a:r>
          <a:r>
            <a:rPr lang="cs-CZ" sz="1600" kern="1200" dirty="0" smtClean="0"/>
            <a:t> </a:t>
          </a:r>
          <a:r>
            <a:rPr lang="cs-CZ" sz="2000" kern="1200" dirty="0" smtClean="0"/>
            <a:t>PATRO</a:t>
          </a:r>
          <a:endParaRPr lang="cs-CZ" sz="1600" kern="1200" dirty="0"/>
        </a:p>
      </dsp:txBody>
      <dsp:txXfrm>
        <a:off x="3168355" y="1080120"/>
        <a:ext cx="2063245" cy="1440160"/>
      </dsp:txXfrm>
    </dsp:sp>
    <dsp:sp modelId="{BB127C9F-5AC2-4860-B532-9B1F002BEB91}">
      <dsp:nvSpPr>
        <dsp:cNvPr id="0" name=""/>
        <dsp:cNvSpPr/>
      </dsp:nvSpPr>
      <dsp:spPr>
        <a:xfrm>
          <a:off x="2160237" y="0"/>
          <a:ext cx="4212468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72970"/>
            <a:satOff val="-477"/>
            <a:lumOff val="818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KEŘE</a:t>
          </a:r>
          <a:endParaRPr lang="cs-CZ" sz="4700" kern="1200" dirty="0"/>
        </a:p>
      </dsp:txBody>
      <dsp:txXfrm>
        <a:off x="2897419" y="0"/>
        <a:ext cx="2738104" cy="1440160"/>
      </dsp:txXfrm>
    </dsp:sp>
    <dsp:sp modelId="{CE77B783-ECF2-4D0A-9AAA-138179F6B8E6}">
      <dsp:nvSpPr>
        <dsp:cNvPr id="0" name=""/>
        <dsp:cNvSpPr/>
      </dsp:nvSpPr>
      <dsp:spPr>
        <a:xfrm>
          <a:off x="1152131" y="4032448"/>
          <a:ext cx="6318702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145939"/>
            <a:satOff val="-954"/>
            <a:lumOff val="163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BYLINY A TRÁVY</a:t>
          </a:r>
          <a:endParaRPr lang="cs-CZ" sz="4700" kern="1200" dirty="0"/>
        </a:p>
      </dsp:txBody>
      <dsp:txXfrm>
        <a:off x="2257903" y="4032448"/>
        <a:ext cx="4107156" cy="1440160"/>
      </dsp:txXfrm>
    </dsp:sp>
    <dsp:sp modelId="{FCB0DAE3-01B3-4240-9F8A-9FDC757AF74B}">
      <dsp:nvSpPr>
        <dsp:cNvPr id="0" name=""/>
        <dsp:cNvSpPr/>
      </dsp:nvSpPr>
      <dsp:spPr>
        <a:xfrm>
          <a:off x="0" y="2232247"/>
          <a:ext cx="8424936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218909"/>
            <a:satOff val="-1431"/>
            <a:lumOff val="2455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HOUBY, KAPRADINY, MECHY</a:t>
          </a:r>
          <a:endParaRPr lang="cs-CZ" sz="4700" kern="1200" dirty="0"/>
        </a:p>
      </dsp:txBody>
      <dsp:txXfrm>
        <a:off x="1474363" y="2232247"/>
        <a:ext cx="5476208" cy="144016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5193110-896A-4172-AC65-3FEC3256E480}">
      <dsp:nvSpPr>
        <dsp:cNvPr id="0" name=""/>
        <dsp:cNvSpPr/>
      </dsp:nvSpPr>
      <dsp:spPr>
        <a:xfrm>
          <a:off x="3240367" y="0"/>
          <a:ext cx="2063245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STROMOVÉ</a:t>
          </a:r>
          <a:r>
            <a:rPr lang="cs-CZ" sz="1600" kern="1200" dirty="0" smtClean="0"/>
            <a:t> </a:t>
          </a:r>
          <a:r>
            <a:rPr lang="cs-CZ" sz="2000" kern="1200" dirty="0" smtClean="0"/>
            <a:t>PATRO</a:t>
          </a:r>
          <a:endParaRPr lang="cs-CZ" sz="1600" kern="1200" dirty="0"/>
        </a:p>
      </dsp:txBody>
      <dsp:txXfrm>
        <a:off x="3240367" y="0"/>
        <a:ext cx="2063245" cy="1440160"/>
      </dsp:txXfrm>
    </dsp:sp>
    <dsp:sp modelId="{BB127C9F-5AC2-4860-B532-9B1F002BEB91}">
      <dsp:nvSpPr>
        <dsp:cNvPr id="0" name=""/>
        <dsp:cNvSpPr/>
      </dsp:nvSpPr>
      <dsp:spPr>
        <a:xfrm>
          <a:off x="2160237" y="1440160"/>
          <a:ext cx="4212468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72970"/>
            <a:satOff val="-477"/>
            <a:lumOff val="818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KEŘE</a:t>
          </a:r>
          <a:endParaRPr lang="cs-CZ" sz="4700" kern="1200" dirty="0"/>
        </a:p>
      </dsp:txBody>
      <dsp:txXfrm>
        <a:off x="2897419" y="1440160"/>
        <a:ext cx="2738104" cy="1440160"/>
      </dsp:txXfrm>
    </dsp:sp>
    <dsp:sp modelId="{CE77B783-ECF2-4D0A-9AAA-138179F6B8E6}">
      <dsp:nvSpPr>
        <dsp:cNvPr id="0" name=""/>
        <dsp:cNvSpPr/>
      </dsp:nvSpPr>
      <dsp:spPr>
        <a:xfrm>
          <a:off x="1080097" y="2880320"/>
          <a:ext cx="6318702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145939"/>
            <a:satOff val="-954"/>
            <a:lumOff val="163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BYLINY A TRÁVY</a:t>
          </a:r>
          <a:endParaRPr lang="cs-CZ" sz="4700" kern="1200" dirty="0"/>
        </a:p>
      </dsp:txBody>
      <dsp:txXfrm>
        <a:off x="2185870" y="2880320"/>
        <a:ext cx="4107156" cy="1440160"/>
      </dsp:txXfrm>
    </dsp:sp>
    <dsp:sp modelId="{FCB0DAE3-01B3-4240-9F8A-9FDC757AF74B}">
      <dsp:nvSpPr>
        <dsp:cNvPr id="0" name=""/>
        <dsp:cNvSpPr/>
      </dsp:nvSpPr>
      <dsp:spPr>
        <a:xfrm>
          <a:off x="0" y="4320479"/>
          <a:ext cx="8424936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218909"/>
            <a:satOff val="-1431"/>
            <a:lumOff val="2455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HOUBY, KAPRADINY, MECHY</a:t>
          </a:r>
          <a:endParaRPr lang="cs-CZ" sz="4700" kern="1200" dirty="0"/>
        </a:p>
      </dsp:txBody>
      <dsp:txXfrm>
        <a:off x="1474363" y="4320479"/>
        <a:ext cx="5476208" cy="144016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5193110-896A-4172-AC65-3FEC3256E480}">
      <dsp:nvSpPr>
        <dsp:cNvPr id="0" name=""/>
        <dsp:cNvSpPr/>
      </dsp:nvSpPr>
      <dsp:spPr>
        <a:xfrm>
          <a:off x="3240367" y="0"/>
          <a:ext cx="2063245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3240367" y="0"/>
        <a:ext cx="2063245" cy="1440160"/>
      </dsp:txXfrm>
    </dsp:sp>
    <dsp:sp modelId="{BB127C9F-5AC2-4860-B532-9B1F002BEB91}">
      <dsp:nvSpPr>
        <dsp:cNvPr id="0" name=""/>
        <dsp:cNvSpPr/>
      </dsp:nvSpPr>
      <dsp:spPr>
        <a:xfrm>
          <a:off x="2160237" y="1440160"/>
          <a:ext cx="4212468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72970"/>
            <a:satOff val="-477"/>
            <a:lumOff val="818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897419" y="1440160"/>
        <a:ext cx="2738104" cy="1440160"/>
      </dsp:txXfrm>
    </dsp:sp>
    <dsp:sp modelId="{CE77B783-ECF2-4D0A-9AAA-138179F6B8E6}">
      <dsp:nvSpPr>
        <dsp:cNvPr id="0" name=""/>
        <dsp:cNvSpPr/>
      </dsp:nvSpPr>
      <dsp:spPr>
        <a:xfrm>
          <a:off x="1080097" y="2880320"/>
          <a:ext cx="6318702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145939"/>
            <a:satOff val="-954"/>
            <a:lumOff val="163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185870" y="2880320"/>
        <a:ext cx="4107156" cy="1440160"/>
      </dsp:txXfrm>
    </dsp:sp>
    <dsp:sp modelId="{FCB0DAE3-01B3-4240-9F8A-9FDC757AF74B}">
      <dsp:nvSpPr>
        <dsp:cNvPr id="0" name=""/>
        <dsp:cNvSpPr/>
      </dsp:nvSpPr>
      <dsp:spPr>
        <a:xfrm>
          <a:off x="0" y="4320479"/>
          <a:ext cx="8424936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218909"/>
            <a:satOff val="-1431"/>
            <a:lumOff val="2455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1474363" y="4320479"/>
        <a:ext cx="5476208" cy="144016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5193110-896A-4172-AC65-3FEC3256E480}">
      <dsp:nvSpPr>
        <dsp:cNvPr id="0" name=""/>
        <dsp:cNvSpPr/>
      </dsp:nvSpPr>
      <dsp:spPr>
        <a:xfrm>
          <a:off x="3240367" y="0"/>
          <a:ext cx="2063245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3240367" y="0"/>
        <a:ext cx="2063245" cy="1440160"/>
      </dsp:txXfrm>
    </dsp:sp>
    <dsp:sp modelId="{BB127C9F-5AC2-4860-B532-9B1F002BEB91}">
      <dsp:nvSpPr>
        <dsp:cNvPr id="0" name=""/>
        <dsp:cNvSpPr/>
      </dsp:nvSpPr>
      <dsp:spPr>
        <a:xfrm>
          <a:off x="2160237" y="1440160"/>
          <a:ext cx="4212468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72970"/>
            <a:satOff val="-477"/>
            <a:lumOff val="818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897419" y="1440160"/>
        <a:ext cx="2738104" cy="1440160"/>
      </dsp:txXfrm>
    </dsp:sp>
    <dsp:sp modelId="{CE77B783-ECF2-4D0A-9AAA-138179F6B8E6}">
      <dsp:nvSpPr>
        <dsp:cNvPr id="0" name=""/>
        <dsp:cNvSpPr/>
      </dsp:nvSpPr>
      <dsp:spPr>
        <a:xfrm>
          <a:off x="1080097" y="2880320"/>
          <a:ext cx="6318702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145939"/>
            <a:satOff val="-954"/>
            <a:lumOff val="163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185870" y="2880320"/>
        <a:ext cx="4107156" cy="1440160"/>
      </dsp:txXfrm>
    </dsp:sp>
    <dsp:sp modelId="{FCB0DAE3-01B3-4240-9F8A-9FDC757AF74B}">
      <dsp:nvSpPr>
        <dsp:cNvPr id="0" name=""/>
        <dsp:cNvSpPr/>
      </dsp:nvSpPr>
      <dsp:spPr>
        <a:xfrm>
          <a:off x="0" y="4320479"/>
          <a:ext cx="8424936" cy="1440160"/>
        </a:xfrm>
        <a:prstGeom prst="trapezoid">
          <a:avLst>
            <a:gd name="adj" fmla="val 73125"/>
          </a:avLst>
        </a:prstGeom>
        <a:solidFill>
          <a:schemeClr val="accent3">
            <a:shade val="80000"/>
            <a:hueOff val="218909"/>
            <a:satOff val="-1431"/>
            <a:lumOff val="2455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1474363" y="4320479"/>
        <a:ext cx="5476208" cy="1440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13" Type="http://schemas.openxmlformats.org/officeDocument/2006/relationships/image" Target="../media/image9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3.png"/><Relationship Id="rId12" Type="http://schemas.openxmlformats.org/officeDocument/2006/relationships/image" Target="../media/image8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openxmlformats.org/officeDocument/2006/relationships/image" Target="../media/image7.wmf"/><Relationship Id="rId5" Type="http://schemas.openxmlformats.org/officeDocument/2006/relationships/diagramColors" Target="../diagrams/colors3.xml"/><Relationship Id="rId15" Type="http://schemas.openxmlformats.org/officeDocument/2006/relationships/image" Target="../media/image11.jpeg"/><Relationship Id="rId10" Type="http://schemas.openxmlformats.org/officeDocument/2006/relationships/image" Target="../media/image6.jpe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5.wmf"/><Relationship Id="rId1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13" Type="http://schemas.openxmlformats.org/officeDocument/2006/relationships/image" Target="../media/image9.wmf"/><Relationship Id="rId3" Type="http://schemas.openxmlformats.org/officeDocument/2006/relationships/diagramLayout" Target="../diagrams/layout4.xml"/><Relationship Id="rId7" Type="http://schemas.openxmlformats.org/officeDocument/2006/relationships/image" Target="../media/image3.png"/><Relationship Id="rId12" Type="http://schemas.openxmlformats.org/officeDocument/2006/relationships/image" Target="../media/image8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openxmlformats.org/officeDocument/2006/relationships/image" Target="../media/image7.wmf"/><Relationship Id="rId5" Type="http://schemas.openxmlformats.org/officeDocument/2006/relationships/diagramColors" Target="../diagrams/colors4.xml"/><Relationship Id="rId15" Type="http://schemas.openxmlformats.org/officeDocument/2006/relationships/image" Target="../media/image11.jpeg"/><Relationship Id="rId10" Type="http://schemas.openxmlformats.org/officeDocument/2006/relationships/image" Target="../media/image6.jpe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5.wmf"/><Relationship Id="rId1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Na_allegro_011.jpg?uselang=cs" TargetMode="External"/><Relationship Id="rId3" Type="http://schemas.openxmlformats.org/officeDocument/2006/relationships/hyperlink" Target="http://commons.wikimedia.org/wiki/File:Dwie_maliny.jpg" TargetMode="External"/><Relationship Id="rId7" Type="http://schemas.openxmlformats.org/officeDocument/2006/relationships/hyperlink" Target="http://cs.wikipedia.org/wiki/Soubor:Viperaberus1.jpg" TargetMode="External"/><Relationship Id="rId2" Type="http://schemas.openxmlformats.org/officeDocument/2006/relationships/hyperlink" Target="http://commons.wikimedia.org/wiki/File:Vaccinium_myrtillus_002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ragaria?uselang=cs" TargetMode="External"/><Relationship Id="rId5" Type="http://schemas.openxmlformats.org/officeDocument/2006/relationships/hyperlink" Target="http://commons.wikimedia.org/wiki/File:Nsr-slika-498.png?uselang=cs" TargetMode="External"/><Relationship Id="rId4" Type="http://schemas.openxmlformats.org/officeDocument/2006/relationships/hyperlink" Target="http://commons.wikimedia.org/wiki/File:Hudlice,_Hudlick%C3%A1_sk%C3%A1la,_ostru%C5%BEina.JPG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25319554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17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 lese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seznámení se s názvy živočichů a rostlin, které můžeme objevit v lese.</a:t>
            </a:r>
          </a:p>
          <a:p>
            <a:pPr lvl="0"/>
            <a:r>
              <a:rPr lang="cs-CZ" dirty="0" smtClean="0"/>
              <a:t>Žáci pracují podle zadaných pokynů.</a:t>
            </a:r>
            <a:endParaRPr lang="cs-CZ" dirty="0"/>
          </a:p>
          <a:p>
            <a:pPr lvl="0"/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921660999"/>
              </p:ext>
            </p:extLst>
          </p:nvPr>
        </p:nvGraphicFramePr>
        <p:xfrm>
          <a:off x="179512" y="836712"/>
          <a:ext cx="8424936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7504" y="255930"/>
            <a:ext cx="76785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Vytvoř přesunutím jednotlivých částí jehlan, který ti prozradí, jak jsou sestavena jednotlivá patra v lese.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159674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761067666"/>
              </p:ext>
            </p:extLst>
          </p:nvPr>
        </p:nvGraphicFramePr>
        <p:xfrm>
          <a:off x="179512" y="836712"/>
          <a:ext cx="8424936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7504" y="255930"/>
            <a:ext cx="7137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Řešení: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6135051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200561785"/>
              </p:ext>
            </p:extLst>
          </p:nvPr>
        </p:nvGraphicFramePr>
        <p:xfrm>
          <a:off x="179512" y="836712"/>
          <a:ext cx="8424936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7504" y="255930"/>
            <a:ext cx="28707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Doplň obrázky do jednotlivých pater:</a:t>
            </a:r>
            <a:endParaRPr lang="cs-CZ" sz="1400" dirty="0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72868" y="4437112"/>
            <a:ext cx="1264915" cy="119290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 descr="C:\Users\Lenka\AppData\Local\Microsoft\Windows\Temporary Internet Files\Content.IE5\9N9TOF2N\MC90044179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06574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VCAD56S8\MC9002325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17797" y="4560738"/>
            <a:ext cx="1534977" cy="130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VGGK1YUO\MC9001978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55930"/>
            <a:ext cx="1685405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VCAD56S8\MP90043316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588224" y="2179116"/>
            <a:ext cx="1622830" cy="141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X9BTOS1C\MC90038307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788827"/>
            <a:ext cx="1391266" cy="1394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VGGK1YUO\MC90003012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78542"/>
            <a:ext cx="793707" cy="1404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enka\AppData\Local\Microsoft\Windows\Temporary Internet Files\Content.IE5\9N9TOF2N\MC90019327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763" y="563707"/>
            <a:ext cx="1358911" cy="156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enka\AppData\Local\Microsoft\Windows\Temporary Internet Files\Content.IE5\8HKJ5K33\MC900193312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1372" y="2420888"/>
            <a:ext cx="1689589" cy="1428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enka\AppData\Local\Microsoft\Windows\Temporary Internet Files\Content.IE5\M5E35LC5\MP900407532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2773" y="1584757"/>
            <a:ext cx="2151521" cy="1434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59045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722091593"/>
              </p:ext>
            </p:extLst>
          </p:nvPr>
        </p:nvGraphicFramePr>
        <p:xfrm>
          <a:off x="179512" y="836712"/>
          <a:ext cx="8424936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7504" y="255930"/>
            <a:ext cx="7137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Řešení:</a:t>
            </a:r>
            <a:endParaRPr lang="cs-CZ" sz="1400" dirty="0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3347864" y="980728"/>
            <a:ext cx="1264915" cy="119290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 descr="C:\Users\Lenka\AppData\Local\Microsoft\Windows\Temporary Internet Files\Content.IE5\9N9TOF2N\MC90044179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24744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VCAD56S8\MC9002325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2930" y="2280320"/>
            <a:ext cx="1534977" cy="130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VGGK1YUO\MC9001978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80320"/>
            <a:ext cx="1685405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VCAD56S8\MP90043316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3850418" y="3700091"/>
            <a:ext cx="1622830" cy="141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X9BTOS1C\MC90038307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2623" y="3700091"/>
            <a:ext cx="1391266" cy="1394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VGGK1YUO\MC90003012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663605"/>
            <a:ext cx="793707" cy="1404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enka\AppData\Local\Microsoft\Windows\Temporary Internet Files\Content.IE5\9N9TOF2N\MC90019327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975581"/>
            <a:ext cx="1358911" cy="156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enka\AppData\Local\Microsoft\Windows\Temporary Internet Files\Content.IE5\8HKJ5K33\MC900193312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7979" y="5111180"/>
            <a:ext cx="1689589" cy="1428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enka\AppData\Local\Microsoft\Windows\Temporary Internet Files\Content.IE5\M5E35LC5\MP900407532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04047" y="5157192"/>
            <a:ext cx="2151521" cy="1434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47908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16632"/>
            <a:ext cx="4488040" cy="6552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181235" y="332656"/>
            <a:ext cx="2669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Popiš jednotlivé části keře: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427984" y="1124744"/>
            <a:ext cx="20882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610808" y="1700808"/>
            <a:ext cx="19774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355976" y="4581128"/>
            <a:ext cx="20882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203848" y="3284984"/>
            <a:ext cx="32403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979712" y="5733256"/>
            <a:ext cx="45365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76404050"/>
              </p:ext>
            </p:extLst>
          </p:nvPr>
        </p:nvGraphicFramePr>
        <p:xfrm>
          <a:off x="6581990" y="5547836"/>
          <a:ext cx="199994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988"/>
                <a:gridCol w="399988"/>
                <a:gridCol w="399988"/>
                <a:gridCol w="399988"/>
                <a:gridCol w="39998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93674128"/>
              </p:ext>
            </p:extLst>
          </p:nvPr>
        </p:nvGraphicFramePr>
        <p:xfrm>
          <a:off x="6588224" y="4395708"/>
          <a:ext cx="159995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988"/>
                <a:gridCol w="399988"/>
                <a:gridCol w="399988"/>
                <a:gridCol w="39998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80753620"/>
              </p:ext>
            </p:extLst>
          </p:nvPr>
        </p:nvGraphicFramePr>
        <p:xfrm>
          <a:off x="6516216" y="3099564"/>
          <a:ext cx="239992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988"/>
                <a:gridCol w="399988"/>
                <a:gridCol w="399988"/>
                <a:gridCol w="399988"/>
                <a:gridCol w="399988"/>
                <a:gridCol w="39998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92058112"/>
              </p:ext>
            </p:extLst>
          </p:nvPr>
        </p:nvGraphicFramePr>
        <p:xfrm>
          <a:off x="6651233" y="1515388"/>
          <a:ext cx="159995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988"/>
                <a:gridCol w="399988"/>
                <a:gridCol w="399988"/>
                <a:gridCol w="39998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32593945"/>
              </p:ext>
            </p:extLst>
          </p:nvPr>
        </p:nvGraphicFramePr>
        <p:xfrm>
          <a:off x="6588224" y="939324"/>
          <a:ext cx="159995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988"/>
                <a:gridCol w="399988"/>
                <a:gridCol w="399988"/>
                <a:gridCol w="39998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653919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16632"/>
            <a:ext cx="4488040" cy="6552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181235" y="332656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427984" y="1124744"/>
            <a:ext cx="20882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610808" y="1700808"/>
            <a:ext cx="19774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355976" y="4581128"/>
            <a:ext cx="20882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203848" y="3284984"/>
            <a:ext cx="32403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979712" y="5733256"/>
            <a:ext cx="45365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81009491"/>
              </p:ext>
            </p:extLst>
          </p:nvPr>
        </p:nvGraphicFramePr>
        <p:xfrm>
          <a:off x="6581990" y="5547836"/>
          <a:ext cx="199994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988"/>
                <a:gridCol w="399988"/>
                <a:gridCol w="399988"/>
                <a:gridCol w="399988"/>
                <a:gridCol w="3999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57451454"/>
              </p:ext>
            </p:extLst>
          </p:nvPr>
        </p:nvGraphicFramePr>
        <p:xfrm>
          <a:off x="6588224" y="4395708"/>
          <a:ext cx="159995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988"/>
                <a:gridCol w="399988"/>
                <a:gridCol w="399988"/>
                <a:gridCol w="3999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91085967"/>
              </p:ext>
            </p:extLst>
          </p:nvPr>
        </p:nvGraphicFramePr>
        <p:xfrm>
          <a:off x="6516216" y="3099564"/>
          <a:ext cx="239992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988"/>
                <a:gridCol w="399988"/>
                <a:gridCol w="399988"/>
                <a:gridCol w="399988"/>
                <a:gridCol w="399988"/>
                <a:gridCol w="3999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39057450"/>
              </p:ext>
            </p:extLst>
          </p:nvPr>
        </p:nvGraphicFramePr>
        <p:xfrm>
          <a:off x="6651233" y="1515388"/>
          <a:ext cx="159995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988"/>
                <a:gridCol w="399988"/>
                <a:gridCol w="399988"/>
                <a:gridCol w="3999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64581787"/>
              </p:ext>
            </p:extLst>
          </p:nvPr>
        </p:nvGraphicFramePr>
        <p:xfrm>
          <a:off x="6588224" y="939324"/>
          <a:ext cx="159995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988"/>
                <a:gridCol w="399988"/>
                <a:gridCol w="399988"/>
                <a:gridCol w="3999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01357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6" y="228464"/>
            <a:ext cx="3147814" cy="419708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1" y="1988840"/>
            <a:ext cx="3762580" cy="208823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6828" y="4425549"/>
            <a:ext cx="3888432" cy="220668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1" y="262890"/>
            <a:ext cx="2016225" cy="151216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47068" y="6222163"/>
            <a:ext cx="4429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Zapiš název lesních plodů. V </a:t>
            </a:r>
            <a:r>
              <a:rPr lang="cs-CZ" dirty="0" smtClean="0"/>
              <a:t>jednotném </a:t>
            </a:r>
            <a:r>
              <a:rPr lang="cs-CZ" dirty="0" smtClean="0"/>
              <a:t>čísle.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44280294"/>
              </p:ext>
            </p:extLst>
          </p:nvPr>
        </p:nvGraphicFramePr>
        <p:xfrm>
          <a:off x="4159407" y="5805264"/>
          <a:ext cx="161206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677"/>
                <a:gridCol w="268677"/>
                <a:gridCol w="268677"/>
                <a:gridCol w="268677"/>
                <a:gridCol w="268677"/>
                <a:gridCol w="26867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37693216"/>
              </p:ext>
            </p:extLst>
          </p:nvPr>
        </p:nvGraphicFramePr>
        <p:xfrm>
          <a:off x="3059832" y="3645024"/>
          <a:ext cx="2418093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074"/>
                <a:gridCol w="208280"/>
                <a:gridCol w="268677"/>
                <a:gridCol w="268677"/>
                <a:gridCol w="268677"/>
                <a:gridCol w="268677"/>
                <a:gridCol w="268677"/>
                <a:gridCol w="268677"/>
                <a:gridCol w="26867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51330511"/>
              </p:ext>
            </p:extLst>
          </p:nvPr>
        </p:nvGraphicFramePr>
        <p:xfrm>
          <a:off x="2330029" y="1388826"/>
          <a:ext cx="161206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677"/>
                <a:gridCol w="268677"/>
                <a:gridCol w="268677"/>
                <a:gridCol w="268677"/>
                <a:gridCol w="268677"/>
                <a:gridCol w="26867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85543032"/>
              </p:ext>
            </p:extLst>
          </p:nvPr>
        </p:nvGraphicFramePr>
        <p:xfrm>
          <a:off x="7089903" y="4509120"/>
          <a:ext cx="1854047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043"/>
                <a:gridCol w="283043"/>
                <a:gridCol w="283043"/>
                <a:gridCol w="283043"/>
                <a:gridCol w="283043"/>
                <a:gridCol w="219416"/>
                <a:gridCol w="21941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217441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6" y="228464"/>
            <a:ext cx="3147814" cy="419708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1" y="1988840"/>
            <a:ext cx="3762580" cy="208823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6828" y="4425549"/>
            <a:ext cx="3888432" cy="220668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1" y="262890"/>
            <a:ext cx="2016225" cy="151216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483768" y="228464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02624562"/>
              </p:ext>
            </p:extLst>
          </p:nvPr>
        </p:nvGraphicFramePr>
        <p:xfrm>
          <a:off x="4159407" y="5805264"/>
          <a:ext cx="161206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677"/>
                <a:gridCol w="268677"/>
                <a:gridCol w="268677"/>
                <a:gridCol w="268677"/>
                <a:gridCol w="268677"/>
                <a:gridCol w="26867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3255715"/>
              </p:ext>
            </p:extLst>
          </p:nvPr>
        </p:nvGraphicFramePr>
        <p:xfrm>
          <a:off x="3059832" y="3645024"/>
          <a:ext cx="2418093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074"/>
                <a:gridCol w="208280"/>
                <a:gridCol w="268677"/>
                <a:gridCol w="268677"/>
                <a:gridCol w="268677"/>
                <a:gridCol w="268677"/>
                <a:gridCol w="268677"/>
                <a:gridCol w="268677"/>
                <a:gridCol w="26867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91139990"/>
              </p:ext>
            </p:extLst>
          </p:nvPr>
        </p:nvGraphicFramePr>
        <p:xfrm>
          <a:off x="2330029" y="1388826"/>
          <a:ext cx="161206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677"/>
                <a:gridCol w="268677"/>
                <a:gridCol w="268677"/>
                <a:gridCol w="268677"/>
                <a:gridCol w="268677"/>
                <a:gridCol w="26867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35686809"/>
              </p:ext>
            </p:extLst>
          </p:nvPr>
        </p:nvGraphicFramePr>
        <p:xfrm>
          <a:off x="7089903" y="4509120"/>
          <a:ext cx="1854047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043"/>
                <a:gridCol w="283043"/>
                <a:gridCol w="283043"/>
                <a:gridCol w="283043"/>
                <a:gridCol w="283043"/>
                <a:gridCol w="219416"/>
                <a:gridCol w="2194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53602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6664" y="1268760"/>
            <a:ext cx="74499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Jediný u nás v České republice žijící jedovatý had je…………..</a:t>
            </a:r>
          </a:p>
          <a:p>
            <a:endParaRPr lang="cs-CZ" sz="2400" dirty="0"/>
          </a:p>
          <a:p>
            <a:r>
              <a:rPr lang="cs-CZ" sz="2400" dirty="0" smtClean="0"/>
              <a:t>Náš nejběžnější had je ………………………………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3645024"/>
            <a:ext cx="4064000" cy="304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3645024"/>
            <a:ext cx="3957960" cy="296847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179512" y="3036740"/>
            <a:ext cx="2880320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UŽOVKA OBOJKOVÁ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72000" y="3036740"/>
            <a:ext cx="2880320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ZMIJE OBECNÁ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51520" y="3068960"/>
            <a:ext cx="2880320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UŽOVKA OBOJKOVÁ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860032" y="3068960"/>
            <a:ext cx="2367880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ZMIJE OBECNÁ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260648"/>
            <a:ext cx="2476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Vlož název hada do věty.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4017475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6664" y="1268760"/>
            <a:ext cx="75188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Jediný u nás v České republice žijící jedovatý had je…………..</a:t>
            </a:r>
          </a:p>
          <a:p>
            <a:endParaRPr lang="cs-CZ" sz="2400" dirty="0"/>
          </a:p>
          <a:p>
            <a:r>
              <a:rPr lang="cs-CZ" sz="2400" dirty="0" smtClean="0"/>
              <a:t>Náš nejběžnější had je ………………………………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3645024"/>
            <a:ext cx="4064000" cy="304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3645024"/>
            <a:ext cx="3957960" cy="296847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179512" y="3036740"/>
            <a:ext cx="2880320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UŽOVKA OBOJKOVÁ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72000" y="3036740"/>
            <a:ext cx="2880320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ZMIJE OBECNÁ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491880" y="1772816"/>
            <a:ext cx="2880320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UŽOVKA OBOJKOVÁ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994013" y="1016732"/>
            <a:ext cx="1872208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ZMIJE OBECNÁ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260648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1447542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1187624" y="90872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6509" y="527536"/>
            <a:ext cx="89479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Obrázky:</a:t>
            </a:r>
          </a:p>
          <a:p>
            <a:r>
              <a:rPr lang="cs-CZ" dirty="0" smtClean="0"/>
              <a:t>&lt;</a:t>
            </a:r>
            <a:r>
              <a:rPr lang="cs-CZ" dirty="0"/>
              <a:t>cit. </a:t>
            </a:r>
            <a:r>
              <a:rPr lang="cs-CZ" dirty="0" smtClean="0"/>
              <a:t>2012-06-03&gt;. Dostupné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commons.wikimedia.org/wiki/File:Vaccinium_myrtillus_002.JPG?uselang=cs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commons.wikimedia.org/wiki/File:Dwie_maliny.jpg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http://commons.wikimedia.org/wiki/File:Hudlice,_Hudlick%C3%A1_sk%C3%A1la,_</a:t>
            </a:r>
            <a:r>
              <a:rPr lang="cs-CZ" dirty="0" smtClean="0">
                <a:hlinkClick r:id="rId4"/>
              </a:rPr>
              <a:t>ostru%C5%BEina.JPG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commons.wikimedia.org/wiki/File:Nsr-slika-498.png?uselang=cs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commons.wikimedia.org/wiki/Fragaria?uselang=cs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cs.wikipedia.org/wiki/Soubor:Viperaberus1.jpg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commons.wikimedia.org/wiki/File:Na_allegro_011.jpg?uselang=cs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www.office.</a:t>
            </a:r>
            <a:r>
              <a:rPr lang="cs-CZ" dirty="0" err="1" smtClean="0">
                <a:hlinkClick r:id="rId9"/>
              </a:rPr>
              <a:t>microsoft.com</a:t>
            </a:r>
            <a:endParaRPr lang="cs-CZ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34274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716</TotalTime>
  <Words>262</Words>
  <Application>Microsoft Office PowerPoint</Application>
  <PresentationFormat>Předvádění na obrazovce (4:3)</PresentationFormat>
  <Paragraphs>114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Ucitel</cp:lastModifiedBy>
  <cp:revision>84</cp:revision>
  <dcterms:created xsi:type="dcterms:W3CDTF">2012-03-09T21:22:25Z</dcterms:created>
  <dcterms:modified xsi:type="dcterms:W3CDTF">2013-05-21T07:37:35Z</dcterms:modified>
</cp:coreProperties>
</file>