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70" r:id="rId2"/>
    <p:sldId id="271" r:id="rId3"/>
    <p:sldId id="266" r:id="rId4"/>
    <p:sldId id="267" r:id="rId5"/>
    <p:sldId id="268" r:id="rId6"/>
    <p:sldId id="265" r:id="rId7"/>
    <p:sldId id="269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strany - opakování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VY_32_INOVACE_02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87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opakování učiva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společná práce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7294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Opakujeme světové strany.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1"/>
            <a:ext cx="8229600" cy="131507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 čemu potřebujeme znát světové strany?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739" y="2915270"/>
            <a:ext cx="2442302" cy="184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061" y="2996952"/>
            <a:ext cx="1804987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833" y="3284985"/>
            <a:ext cx="2896960" cy="2602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482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67544" y="90872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Jakým přístrojem měříme světové strany?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024" y="1916832"/>
            <a:ext cx="5170487" cy="424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621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Jaké znáš hlavní světové strany?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3754" y="1700808"/>
            <a:ext cx="4510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0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67544" y="54868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Oprav směrovou růžici.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391980" y="2492896"/>
            <a:ext cx="0" cy="23762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3681028"/>
            <a:ext cx="23042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635896" y="1949317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</a:t>
            </a:r>
            <a:r>
              <a:rPr lang="cs-CZ" sz="2800" dirty="0" smtClean="0">
                <a:solidFill>
                  <a:srgbClr val="FF0000"/>
                </a:solidFill>
              </a:rPr>
              <a:t>ýchod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348983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kompas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34898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západ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4940881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sever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5576" y="476672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zkratky do směrové růžice.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247964" y="1844824"/>
            <a:ext cx="72008" cy="33123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27784" y="3429000"/>
            <a:ext cx="32403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647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159</Words>
  <Application>Microsoft Office PowerPoint</Application>
  <PresentationFormat>Předvádění na obrazovce (4:3)</PresentationFormat>
  <Paragraphs>47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Opakujeme světové strany.</vt:lpstr>
      <vt:lpstr>Prezentace aplikace PowerPoint</vt:lpstr>
      <vt:lpstr>Jaké znáš hlavní světové strany?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43</cp:revision>
  <dcterms:created xsi:type="dcterms:W3CDTF">2011-05-26T14:17:08Z</dcterms:created>
  <dcterms:modified xsi:type="dcterms:W3CDTF">2011-10-28T09:02:23Z</dcterms:modified>
</cp:coreProperties>
</file>