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7" r:id="rId1"/>
  </p:sldMasterIdLst>
  <p:notesMasterIdLst>
    <p:notesMasterId r:id="rId15"/>
  </p:notesMasterIdLst>
  <p:sldIdLst>
    <p:sldId id="281" r:id="rId2"/>
    <p:sldId id="282" r:id="rId3"/>
    <p:sldId id="291" r:id="rId4"/>
    <p:sldId id="290" r:id="rId5"/>
    <p:sldId id="293" r:id="rId6"/>
    <p:sldId id="292" r:id="rId7"/>
    <p:sldId id="294" r:id="rId8"/>
    <p:sldId id="295" r:id="rId9"/>
    <p:sldId id="296" r:id="rId10"/>
    <p:sldId id="297" r:id="rId11"/>
    <p:sldId id="298" r:id="rId12"/>
    <p:sldId id="299" r:id="rId13"/>
    <p:sldId id="28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7CE84F3-28C3-443E-9E96-99CF82512B78}" styleName="Tmavý styl 1 – zvýraznění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D03447BB-5D67-496B-8E87-E561075AD55C}" styleName="Tmavý styl 1 – zvýraznění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A488322-F2BA-4B5B-9748-0D474271808F}" styleName="Střední styl 3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92571" autoAdjust="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1CC185-AAF2-43AE-8C00-1C240E84F960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37194C-C507-4DE0-828C-43CFF98059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8613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7225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39511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875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00921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0646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2790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2116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6163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59481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9521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1677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2791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13" Type="http://schemas.openxmlformats.org/officeDocument/2006/relationships/image" Target="../media/image20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12" Type="http://schemas.openxmlformats.org/officeDocument/2006/relationships/image" Target="../media/image19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11" Type="http://schemas.openxmlformats.org/officeDocument/2006/relationships/image" Target="../media/image18.wmf"/><Relationship Id="rId5" Type="http://schemas.openxmlformats.org/officeDocument/2006/relationships/image" Target="../media/image12.wmf"/><Relationship Id="rId10" Type="http://schemas.openxmlformats.org/officeDocument/2006/relationships/image" Target="../media/image17.wmf"/><Relationship Id="rId4" Type="http://schemas.openxmlformats.org/officeDocument/2006/relationships/image" Target="../media/image11.wmf"/><Relationship Id="rId9" Type="http://schemas.openxmlformats.org/officeDocument/2006/relationships/image" Target="../media/image16.wmf"/><Relationship Id="rId1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13" Type="http://schemas.openxmlformats.org/officeDocument/2006/relationships/image" Target="../media/image20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12" Type="http://schemas.openxmlformats.org/officeDocument/2006/relationships/image" Target="../media/image19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11" Type="http://schemas.openxmlformats.org/officeDocument/2006/relationships/image" Target="../media/image18.wmf"/><Relationship Id="rId5" Type="http://schemas.openxmlformats.org/officeDocument/2006/relationships/image" Target="../media/image12.wmf"/><Relationship Id="rId10" Type="http://schemas.openxmlformats.org/officeDocument/2006/relationships/image" Target="../media/image17.wmf"/><Relationship Id="rId4" Type="http://schemas.openxmlformats.org/officeDocument/2006/relationships/image" Target="../media/image11.wmf"/><Relationship Id="rId9" Type="http://schemas.openxmlformats.org/officeDocument/2006/relationships/image" Target="../media/image16.wmf"/><Relationship Id="rId1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13" Type="http://schemas.openxmlformats.org/officeDocument/2006/relationships/image" Target="../media/image20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12" Type="http://schemas.openxmlformats.org/officeDocument/2006/relationships/image" Target="../media/image19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11" Type="http://schemas.openxmlformats.org/officeDocument/2006/relationships/image" Target="../media/image18.wmf"/><Relationship Id="rId5" Type="http://schemas.openxmlformats.org/officeDocument/2006/relationships/image" Target="../media/image12.wmf"/><Relationship Id="rId10" Type="http://schemas.openxmlformats.org/officeDocument/2006/relationships/image" Target="../media/image17.wmf"/><Relationship Id="rId4" Type="http://schemas.openxmlformats.org/officeDocument/2006/relationships/image" Target="../media/image11.wmf"/><Relationship Id="rId9" Type="http://schemas.openxmlformats.org/officeDocument/2006/relationships/image" Target="../media/image16.wmf"/><Relationship Id="rId1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13" Type="http://schemas.openxmlformats.org/officeDocument/2006/relationships/image" Target="../media/image20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12" Type="http://schemas.openxmlformats.org/officeDocument/2006/relationships/image" Target="../media/image19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11" Type="http://schemas.openxmlformats.org/officeDocument/2006/relationships/image" Target="../media/image18.wmf"/><Relationship Id="rId5" Type="http://schemas.openxmlformats.org/officeDocument/2006/relationships/image" Target="../media/image12.wmf"/><Relationship Id="rId10" Type="http://schemas.openxmlformats.org/officeDocument/2006/relationships/image" Target="../media/image17.wmf"/><Relationship Id="rId4" Type="http://schemas.openxmlformats.org/officeDocument/2006/relationships/image" Target="../media/image11.wmf"/><Relationship Id="rId9" Type="http://schemas.openxmlformats.org/officeDocument/2006/relationships/image" Target="../media/image16.wmf"/><Relationship Id="rId1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50766229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Lenka Rychlá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VY_32_Inovace_Prvouka_2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Moje rodina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085184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87826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960438" y="620713"/>
            <a:ext cx="8183562" cy="1052512"/>
          </a:xfrm>
        </p:spPr>
        <p:txBody>
          <a:bodyPr/>
          <a:lstStyle/>
          <a:p>
            <a:r>
              <a:rPr lang="cs-CZ" b="1" dirty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79512" y="2276872"/>
            <a:ext cx="8640960" cy="4115991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Vytvořeno v programu </a:t>
            </a:r>
            <a:r>
              <a:rPr lang="cs-CZ" dirty="0" smtClean="0"/>
              <a:t>Microsoft </a:t>
            </a:r>
            <a:r>
              <a:rPr lang="cs-CZ" dirty="0" err="1" smtClean="0"/>
              <a:t>Power</a:t>
            </a:r>
            <a:r>
              <a:rPr lang="cs-CZ" dirty="0" smtClean="0"/>
              <a:t> Point.</a:t>
            </a:r>
          </a:p>
          <a:p>
            <a:pPr lvl="0"/>
            <a:r>
              <a:rPr lang="cs-CZ" dirty="0" smtClean="0"/>
              <a:t>Určeno žákům 2. ročníku.</a:t>
            </a:r>
          </a:p>
          <a:p>
            <a:pPr lvl="0"/>
            <a:r>
              <a:rPr lang="cs-CZ" dirty="0" smtClean="0"/>
              <a:t>Materiál vede k opakování učiva na téma Moje rodina.</a:t>
            </a:r>
          </a:p>
          <a:p>
            <a:pPr lvl="0"/>
            <a:r>
              <a:rPr lang="cs-CZ" dirty="0" smtClean="0"/>
              <a:t>Žáci pracují podle zadaných pokynů.</a:t>
            </a:r>
            <a:endParaRPr lang="cs-CZ" dirty="0"/>
          </a:p>
          <a:p>
            <a:pPr marL="0" lvl="0" indent="0">
              <a:buNone/>
            </a:pPr>
            <a:endParaRPr lang="cs-CZ" dirty="0" smtClean="0"/>
          </a:p>
          <a:p>
            <a:pPr marL="0" lv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9098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ka\AppData\Local\Microsoft\Windows\Temporary Internet Files\Content.IE5\FV9LY7R9\MC9003380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6214" y="1323303"/>
            <a:ext cx="1662379" cy="18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Lenka\AppData\Local\Microsoft\Windows\Temporary Internet Files\Content.IE5\FCGESW12\MC9001830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9523" y="1604696"/>
            <a:ext cx="1818742" cy="157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enka\AppData\Local\Microsoft\Windows\Temporary Internet Files\Content.IE5\H5FLVID2\MC9003246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359637"/>
            <a:ext cx="1265530" cy="181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enka\AppData\Local\Microsoft\Windows\Temporary Internet Files\Content.IE5\5HVCSY0H\MC90018309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60978" y="4518847"/>
            <a:ext cx="1815084" cy="175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Lenka\AppData\Local\Microsoft\Windows\Temporary Internet Files\Content.IE5\8PLZNXLH\MC90018306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5147" y="4743696"/>
            <a:ext cx="1819656" cy="150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3807396" y="91362"/>
            <a:ext cx="1479261" cy="1368152"/>
          </a:xfrm>
          <a:prstGeom prst="wedgeEllipse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Jsme dědova …………..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válný popisek 10"/>
          <p:cNvSpPr/>
          <p:nvPr/>
        </p:nvSpPr>
        <p:spPr>
          <a:xfrm>
            <a:off x="5467930" y="22499"/>
            <a:ext cx="1828538" cy="1550876"/>
          </a:xfrm>
          <a:prstGeom prst="wedgeEllipse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Maminčina maminka je moje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…………………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válný popisek 11"/>
          <p:cNvSpPr/>
          <p:nvPr/>
        </p:nvSpPr>
        <p:spPr>
          <a:xfrm>
            <a:off x="7617283" y="188640"/>
            <a:ext cx="1479261" cy="1368152"/>
          </a:xfrm>
          <a:prstGeom prst="wedgeEllipse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Jsem dědův …………..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válný popisek 12"/>
          <p:cNvSpPr/>
          <p:nvPr/>
        </p:nvSpPr>
        <p:spPr>
          <a:xfrm>
            <a:off x="2360177" y="3218854"/>
            <a:ext cx="1742247" cy="1368152"/>
          </a:xfrm>
          <a:prstGeom prst="wedgeEllipse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Jsem maminčin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…………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válný popisek 13"/>
          <p:cNvSpPr/>
          <p:nvPr/>
        </p:nvSpPr>
        <p:spPr>
          <a:xfrm>
            <a:off x="7242764" y="3218854"/>
            <a:ext cx="1742247" cy="1368152"/>
          </a:xfrm>
          <a:prstGeom prst="wedgeEllipse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To jsou mí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…………..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válný popisek 14"/>
          <p:cNvSpPr/>
          <p:nvPr/>
        </p:nvSpPr>
        <p:spPr>
          <a:xfrm>
            <a:off x="4556577" y="3218854"/>
            <a:ext cx="1742247" cy="1368152"/>
          </a:xfrm>
          <a:prstGeom prst="wedgeEllipse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Jsem tatínkova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…………..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32" name="Picture 8" descr="C:\Users\Lenka\AppData\Local\Microsoft\Windows\Temporary Internet Files\Content.IE5\XRJS6H6Y\MC9003384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9964" y="4332432"/>
            <a:ext cx="1917497" cy="1928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/>
          <p:cNvSpPr/>
          <p:nvPr/>
        </p:nvSpPr>
        <p:spPr>
          <a:xfrm>
            <a:off x="1854425" y="1613040"/>
            <a:ext cx="1213106" cy="48692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vnoučata.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46429" y="3416009"/>
            <a:ext cx="1213106" cy="48692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rodiče.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1854425" y="2659493"/>
            <a:ext cx="962604" cy="48692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dcera.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2195736" y="531977"/>
            <a:ext cx="792088" cy="48692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syn.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50220" y="1069871"/>
            <a:ext cx="1116435" cy="48692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babička.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662216" y="2369039"/>
            <a:ext cx="803489" cy="48692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vnuk.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211451"/>
            <a:ext cx="1336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Doplň slova: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1338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ka\AppData\Local\Microsoft\Windows\Temporary Internet Files\Content.IE5\FV9LY7R9\MC9003380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6214" y="1323303"/>
            <a:ext cx="1662379" cy="18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Lenka\AppData\Local\Microsoft\Windows\Temporary Internet Files\Content.IE5\FCGESW12\MC9001830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9523" y="1604696"/>
            <a:ext cx="1818742" cy="157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enka\AppData\Local\Microsoft\Windows\Temporary Internet Files\Content.IE5\H5FLVID2\MC9003246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359637"/>
            <a:ext cx="1265530" cy="181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enka\AppData\Local\Microsoft\Windows\Temporary Internet Files\Content.IE5\5HVCSY0H\MC90018309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60978" y="4518847"/>
            <a:ext cx="1815084" cy="175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Lenka\AppData\Local\Microsoft\Windows\Temporary Internet Files\Content.IE5\8PLZNXLH\MC90018306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5147" y="4743696"/>
            <a:ext cx="1819656" cy="150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3807396" y="91362"/>
            <a:ext cx="1479261" cy="1368152"/>
          </a:xfrm>
          <a:prstGeom prst="wedgeEllipse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Jsme dědova …………..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válný popisek 10"/>
          <p:cNvSpPr/>
          <p:nvPr/>
        </p:nvSpPr>
        <p:spPr>
          <a:xfrm>
            <a:off x="5467930" y="22499"/>
            <a:ext cx="1828538" cy="1550876"/>
          </a:xfrm>
          <a:prstGeom prst="wedgeEllipse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Maminčina maminka je moje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…………………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válný popisek 11"/>
          <p:cNvSpPr/>
          <p:nvPr/>
        </p:nvSpPr>
        <p:spPr>
          <a:xfrm>
            <a:off x="7617283" y="188640"/>
            <a:ext cx="1479261" cy="1368152"/>
          </a:xfrm>
          <a:prstGeom prst="wedgeEllipse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Jsem dědův …………..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válný popisek 12"/>
          <p:cNvSpPr/>
          <p:nvPr/>
        </p:nvSpPr>
        <p:spPr>
          <a:xfrm>
            <a:off x="2360177" y="3218854"/>
            <a:ext cx="1742247" cy="1368152"/>
          </a:xfrm>
          <a:prstGeom prst="wedgeEllipse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Jsem maminčin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…………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válný popisek 13"/>
          <p:cNvSpPr/>
          <p:nvPr/>
        </p:nvSpPr>
        <p:spPr>
          <a:xfrm>
            <a:off x="7242764" y="3218854"/>
            <a:ext cx="1742247" cy="1368152"/>
          </a:xfrm>
          <a:prstGeom prst="wedgeEllipse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To jsou mí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…………..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válný popisek 14"/>
          <p:cNvSpPr/>
          <p:nvPr/>
        </p:nvSpPr>
        <p:spPr>
          <a:xfrm>
            <a:off x="4556577" y="3218854"/>
            <a:ext cx="1742247" cy="1368152"/>
          </a:xfrm>
          <a:prstGeom prst="wedgeEllipse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Jsem tatínkova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…………..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32" name="Picture 8" descr="C:\Users\Lenka\AppData\Local\Microsoft\Windows\Temporary Internet Files\Content.IE5\XRJS6H6Y\MC9003384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9964" y="4332432"/>
            <a:ext cx="1917497" cy="1928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/>
          <p:cNvSpPr/>
          <p:nvPr/>
        </p:nvSpPr>
        <p:spPr>
          <a:xfrm>
            <a:off x="3950024" y="872715"/>
            <a:ext cx="1213106" cy="48692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vnoučata.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7507334" y="4031926"/>
            <a:ext cx="1213106" cy="48692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rodiče.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4861377" y="4031925"/>
            <a:ext cx="962604" cy="48692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dcera.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2835256" y="4031926"/>
            <a:ext cx="792088" cy="48692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syn.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5823981" y="1025115"/>
            <a:ext cx="1116435" cy="48692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babička.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7996349" y="991799"/>
            <a:ext cx="803489" cy="48692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vnuk.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211451"/>
            <a:ext cx="863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90236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220072" y="155201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Přiřaď k sobě dvojice členů rodiny:</a:t>
            </a:r>
            <a:endParaRPr lang="cs-CZ" sz="1600" dirty="0"/>
          </a:p>
        </p:txBody>
      </p:sp>
      <p:sp>
        <p:nvSpPr>
          <p:cNvPr id="5" name="Šipka doprava 4"/>
          <p:cNvSpPr/>
          <p:nvPr/>
        </p:nvSpPr>
        <p:spPr>
          <a:xfrm>
            <a:off x="179512" y="138943"/>
            <a:ext cx="2384648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SESTŘENICE</a:t>
            </a:r>
            <a:endParaRPr lang="cs-CZ" sz="2800" b="1" dirty="0"/>
          </a:p>
        </p:txBody>
      </p:sp>
      <p:sp>
        <p:nvSpPr>
          <p:cNvPr id="6" name="Šipka doprava 5"/>
          <p:cNvSpPr/>
          <p:nvPr/>
        </p:nvSpPr>
        <p:spPr>
          <a:xfrm>
            <a:off x="937991" y="1399936"/>
            <a:ext cx="2232248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TETA</a:t>
            </a:r>
            <a:endParaRPr lang="cs-CZ" sz="2800" b="1" dirty="0"/>
          </a:p>
        </p:txBody>
      </p:sp>
      <p:sp>
        <p:nvSpPr>
          <p:cNvPr id="7" name="Šipka doprava 6"/>
          <p:cNvSpPr/>
          <p:nvPr/>
        </p:nvSpPr>
        <p:spPr>
          <a:xfrm>
            <a:off x="449288" y="2664586"/>
            <a:ext cx="2232248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SESTRA</a:t>
            </a:r>
            <a:endParaRPr lang="cs-CZ" sz="2800" b="1" dirty="0"/>
          </a:p>
        </p:txBody>
      </p:sp>
      <p:sp>
        <p:nvSpPr>
          <p:cNvPr id="8" name="Šipka doprava 7"/>
          <p:cNvSpPr/>
          <p:nvPr/>
        </p:nvSpPr>
        <p:spPr>
          <a:xfrm>
            <a:off x="967036" y="4005064"/>
            <a:ext cx="2232248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TATÍNEK</a:t>
            </a:r>
            <a:endParaRPr lang="cs-CZ" sz="2800" b="1" dirty="0"/>
          </a:p>
        </p:txBody>
      </p:sp>
      <p:sp>
        <p:nvSpPr>
          <p:cNvPr id="9" name="Šipka doprava 8"/>
          <p:cNvSpPr/>
          <p:nvPr/>
        </p:nvSpPr>
        <p:spPr>
          <a:xfrm>
            <a:off x="449288" y="5445224"/>
            <a:ext cx="2232248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DĚDEČEK</a:t>
            </a:r>
            <a:endParaRPr lang="cs-CZ" sz="2800" b="1" dirty="0"/>
          </a:p>
        </p:txBody>
      </p:sp>
      <p:sp>
        <p:nvSpPr>
          <p:cNvPr id="10" name="Ovál 9"/>
          <p:cNvSpPr/>
          <p:nvPr/>
        </p:nvSpPr>
        <p:spPr>
          <a:xfrm>
            <a:off x="6156176" y="5720416"/>
            <a:ext cx="2880320" cy="1020952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BRATRANEC</a:t>
            </a:r>
            <a:endParaRPr lang="cs-CZ" sz="2800" b="1" dirty="0"/>
          </a:p>
        </p:txBody>
      </p:sp>
      <p:sp>
        <p:nvSpPr>
          <p:cNvPr id="11" name="Ovál 10"/>
          <p:cNvSpPr/>
          <p:nvPr/>
        </p:nvSpPr>
        <p:spPr>
          <a:xfrm>
            <a:off x="6048890" y="2291706"/>
            <a:ext cx="2880320" cy="1020952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STRÝC</a:t>
            </a:r>
            <a:endParaRPr lang="cs-CZ" sz="2800" b="1" dirty="0"/>
          </a:p>
        </p:txBody>
      </p:sp>
      <p:sp>
        <p:nvSpPr>
          <p:cNvPr id="12" name="Ovál 11"/>
          <p:cNvSpPr/>
          <p:nvPr/>
        </p:nvSpPr>
        <p:spPr>
          <a:xfrm>
            <a:off x="6084168" y="4561868"/>
            <a:ext cx="2880320" cy="1020952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BRATR</a:t>
            </a:r>
            <a:endParaRPr lang="cs-CZ" sz="2800" b="1" dirty="0"/>
          </a:p>
        </p:txBody>
      </p:sp>
      <p:sp>
        <p:nvSpPr>
          <p:cNvPr id="13" name="Ovál 12"/>
          <p:cNvSpPr/>
          <p:nvPr/>
        </p:nvSpPr>
        <p:spPr>
          <a:xfrm>
            <a:off x="6048890" y="1218227"/>
            <a:ext cx="2880320" cy="1020952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BABIČKA</a:t>
            </a:r>
            <a:endParaRPr lang="cs-CZ" sz="2800" b="1" dirty="0"/>
          </a:p>
        </p:txBody>
      </p:sp>
      <p:sp>
        <p:nvSpPr>
          <p:cNvPr id="14" name="Ovál 13"/>
          <p:cNvSpPr/>
          <p:nvPr/>
        </p:nvSpPr>
        <p:spPr>
          <a:xfrm>
            <a:off x="6084168" y="3450254"/>
            <a:ext cx="2880320" cy="1020952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MAMINKA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425896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107262"/>
            <a:ext cx="9001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Řešení:</a:t>
            </a:r>
            <a:endParaRPr lang="cs-CZ" sz="1600" dirty="0"/>
          </a:p>
        </p:txBody>
      </p:sp>
      <p:sp>
        <p:nvSpPr>
          <p:cNvPr id="5" name="Šipka doprava 4"/>
          <p:cNvSpPr/>
          <p:nvPr/>
        </p:nvSpPr>
        <p:spPr>
          <a:xfrm>
            <a:off x="179512" y="138943"/>
            <a:ext cx="2384648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SESTŘENICE</a:t>
            </a:r>
            <a:endParaRPr lang="cs-CZ" sz="2800" b="1" dirty="0"/>
          </a:p>
        </p:txBody>
      </p:sp>
      <p:sp>
        <p:nvSpPr>
          <p:cNvPr id="6" name="Šipka doprava 5"/>
          <p:cNvSpPr/>
          <p:nvPr/>
        </p:nvSpPr>
        <p:spPr>
          <a:xfrm>
            <a:off x="937991" y="1399936"/>
            <a:ext cx="2232248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TETA</a:t>
            </a:r>
            <a:endParaRPr lang="cs-CZ" sz="2800" b="1" dirty="0"/>
          </a:p>
        </p:txBody>
      </p:sp>
      <p:sp>
        <p:nvSpPr>
          <p:cNvPr id="7" name="Šipka doprava 6"/>
          <p:cNvSpPr/>
          <p:nvPr/>
        </p:nvSpPr>
        <p:spPr>
          <a:xfrm>
            <a:off x="449288" y="2664586"/>
            <a:ext cx="2232248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SESTRA</a:t>
            </a:r>
            <a:endParaRPr lang="cs-CZ" sz="2800" b="1" dirty="0"/>
          </a:p>
        </p:txBody>
      </p:sp>
      <p:sp>
        <p:nvSpPr>
          <p:cNvPr id="8" name="Šipka doprava 7"/>
          <p:cNvSpPr/>
          <p:nvPr/>
        </p:nvSpPr>
        <p:spPr>
          <a:xfrm>
            <a:off x="967036" y="4005064"/>
            <a:ext cx="2232248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TATÍNEK</a:t>
            </a:r>
            <a:endParaRPr lang="cs-CZ" sz="2800" b="1" dirty="0"/>
          </a:p>
        </p:txBody>
      </p:sp>
      <p:sp>
        <p:nvSpPr>
          <p:cNvPr id="9" name="Šipka doprava 8"/>
          <p:cNvSpPr/>
          <p:nvPr/>
        </p:nvSpPr>
        <p:spPr>
          <a:xfrm>
            <a:off x="449288" y="5445224"/>
            <a:ext cx="2232248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DĚDEČEK</a:t>
            </a:r>
            <a:endParaRPr lang="cs-CZ" sz="2800" b="1" dirty="0"/>
          </a:p>
        </p:txBody>
      </p:sp>
      <p:sp>
        <p:nvSpPr>
          <p:cNvPr id="10" name="Ovál 9"/>
          <p:cNvSpPr/>
          <p:nvPr/>
        </p:nvSpPr>
        <p:spPr>
          <a:xfrm>
            <a:off x="2627784" y="276539"/>
            <a:ext cx="2880320" cy="1020952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BRATRANEC</a:t>
            </a:r>
            <a:endParaRPr lang="cs-CZ" sz="2800" b="1" dirty="0"/>
          </a:p>
        </p:txBody>
      </p:sp>
      <p:sp>
        <p:nvSpPr>
          <p:cNvPr id="11" name="Ovál 10"/>
          <p:cNvSpPr/>
          <p:nvPr/>
        </p:nvSpPr>
        <p:spPr>
          <a:xfrm>
            <a:off x="3491880" y="1536932"/>
            <a:ext cx="2880320" cy="1020952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STRÝC</a:t>
            </a:r>
            <a:endParaRPr lang="cs-CZ" sz="2800" b="1" dirty="0"/>
          </a:p>
        </p:txBody>
      </p:sp>
      <p:sp>
        <p:nvSpPr>
          <p:cNvPr id="12" name="Ovál 11"/>
          <p:cNvSpPr/>
          <p:nvPr/>
        </p:nvSpPr>
        <p:spPr>
          <a:xfrm>
            <a:off x="2734998" y="2802182"/>
            <a:ext cx="2880320" cy="1020952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BRATR</a:t>
            </a:r>
            <a:endParaRPr lang="cs-CZ" sz="2800" b="1" dirty="0"/>
          </a:p>
        </p:txBody>
      </p:sp>
      <p:sp>
        <p:nvSpPr>
          <p:cNvPr id="13" name="Ovál 12"/>
          <p:cNvSpPr/>
          <p:nvPr/>
        </p:nvSpPr>
        <p:spPr>
          <a:xfrm>
            <a:off x="2734998" y="5582820"/>
            <a:ext cx="2880320" cy="1020952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BABIČKA</a:t>
            </a:r>
            <a:endParaRPr lang="cs-CZ" sz="2800" b="1" dirty="0"/>
          </a:p>
        </p:txBody>
      </p:sp>
      <p:sp>
        <p:nvSpPr>
          <p:cNvPr id="14" name="Ovál 13"/>
          <p:cNvSpPr/>
          <p:nvPr/>
        </p:nvSpPr>
        <p:spPr>
          <a:xfrm>
            <a:off x="3491880" y="4142660"/>
            <a:ext cx="2880320" cy="1020952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MAMINKA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2522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260648"/>
            <a:ext cx="99995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TETA</a:t>
            </a:r>
          </a:p>
          <a:p>
            <a:r>
              <a:rPr lang="cs-CZ" dirty="0" smtClean="0"/>
              <a:t>STRÝC</a:t>
            </a:r>
          </a:p>
          <a:p>
            <a:r>
              <a:rPr lang="cs-CZ" dirty="0" smtClean="0"/>
              <a:t>TÁTA</a:t>
            </a:r>
          </a:p>
          <a:p>
            <a:r>
              <a:rPr lang="cs-CZ" dirty="0" smtClean="0"/>
              <a:t>MÁMA</a:t>
            </a:r>
          </a:p>
          <a:p>
            <a:r>
              <a:rPr lang="cs-CZ" dirty="0" smtClean="0"/>
              <a:t>BRATR</a:t>
            </a:r>
          </a:p>
          <a:p>
            <a:r>
              <a:rPr lang="cs-CZ" dirty="0" smtClean="0"/>
              <a:t>SESTRA</a:t>
            </a:r>
          </a:p>
          <a:p>
            <a:r>
              <a:rPr lang="cs-CZ" dirty="0" smtClean="0"/>
              <a:t>BABIČKA</a:t>
            </a:r>
          </a:p>
          <a:p>
            <a:r>
              <a:rPr lang="cs-CZ" dirty="0" smtClean="0"/>
              <a:t>DĚDA</a:t>
            </a:r>
          </a:p>
          <a:p>
            <a:r>
              <a:rPr lang="cs-CZ" dirty="0" smtClean="0"/>
              <a:t>VNUK</a:t>
            </a:r>
          </a:p>
          <a:p>
            <a:r>
              <a:rPr lang="cs-CZ" dirty="0" smtClean="0"/>
              <a:t>VNUČKA</a:t>
            </a:r>
          </a:p>
          <a:p>
            <a:r>
              <a:rPr lang="cs-CZ" dirty="0" smtClean="0"/>
              <a:t>DCERA</a:t>
            </a:r>
          </a:p>
          <a:p>
            <a:r>
              <a:rPr lang="cs-CZ" dirty="0" smtClean="0"/>
              <a:t>SYN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42652362"/>
              </p:ext>
            </p:extLst>
          </p:nvPr>
        </p:nvGraphicFramePr>
        <p:xfrm>
          <a:off x="2555776" y="332656"/>
          <a:ext cx="3456384" cy="4032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064"/>
                <a:gridCol w="576064"/>
                <a:gridCol w="576064"/>
                <a:gridCol w="576064"/>
                <a:gridCol w="576064"/>
                <a:gridCol w="576064"/>
              </a:tblGrid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51520" y="4581128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STARŠIDÝLKO EMÍLEK </a:t>
            </a:r>
          </a:p>
          <a:p>
            <a:r>
              <a:rPr lang="cs-CZ" dirty="0" smtClean="0"/>
              <a:t>JE OD PEKELNÉHO ČERTA </a:t>
            </a:r>
          </a:p>
          <a:p>
            <a:r>
              <a:rPr lang="cs-CZ" dirty="0" smtClean="0"/>
              <a:t>………….</a:t>
            </a:r>
          </a:p>
          <a:p>
            <a:r>
              <a:rPr lang="cs-CZ" dirty="0" smtClean="0"/>
              <a:t>(napoví ti </a:t>
            </a:r>
            <a:r>
              <a:rPr lang="cs-CZ" dirty="0" err="1" smtClean="0"/>
              <a:t>osmisměrka</a:t>
            </a:r>
            <a:r>
              <a:rPr lang="cs-CZ" dirty="0" smtClean="0"/>
              <a:t>). </a:t>
            </a:r>
            <a:endParaRPr lang="cs-CZ" dirty="0"/>
          </a:p>
        </p:txBody>
      </p:sp>
      <p:pic>
        <p:nvPicPr>
          <p:cNvPr id="1029" name="Picture 5" descr="C:\Users\Lenka\AppData\Local\Microsoft\Windows\Temporary Internet Files\Content.IE5\V0LQUMI0\MC9000787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208897"/>
            <a:ext cx="3278188" cy="250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30433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260648"/>
            <a:ext cx="99995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TETA</a:t>
            </a:r>
          </a:p>
          <a:p>
            <a:r>
              <a:rPr lang="cs-CZ" dirty="0" smtClean="0"/>
              <a:t>STRÝC</a:t>
            </a:r>
          </a:p>
          <a:p>
            <a:r>
              <a:rPr lang="cs-CZ" dirty="0" smtClean="0"/>
              <a:t>TÁTA</a:t>
            </a:r>
          </a:p>
          <a:p>
            <a:r>
              <a:rPr lang="cs-CZ" dirty="0" smtClean="0"/>
              <a:t>MÁMA</a:t>
            </a:r>
          </a:p>
          <a:p>
            <a:r>
              <a:rPr lang="cs-CZ" dirty="0" smtClean="0"/>
              <a:t>BRATR</a:t>
            </a:r>
          </a:p>
          <a:p>
            <a:r>
              <a:rPr lang="cs-CZ" dirty="0" smtClean="0"/>
              <a:t>SESTRA</a:t>
            </a:r>
          </a:p>
          <a:p>
            <a:r>
              <a:rPr lang="cs-CZ" dirty="0" smtClean="0"/>
              <a:t>BABIČKA</a:t>
            </a:r>
          </a:p>
          <a:p>
            <a:r>
              <a:rPr lang="cs-CZ" dirty="0" smtClean="0"/>
              <a:t>DĚDA</a:t>
            </a:r>
          </a:p>
          <a:p>
            <a:r>
              <a:rPr lang="cs-CZ" dirty="0" smtClean="0"/>
              <a:t>VNUK</a:t>
            </a:r>
          </a:p>
          <a:p>
            <a:r>
              <a:rPr lang="cs-CZ" dirty="0" smtClean="0"/>
              <a:t>VNUČKA</a:t>
            </a:r>
          </a:p>
          <a:p>
            <a:r>
              <a:rPr lang="cs-CZ" dirty="0" smtClean="0"/>
              <a:t>DCERA</a:t>
            </a:r>
          </a:p>
          <a:p>
            <a:r>
              <a:rPr lang="cs-CZ" dirty="0" smtClean="0"/>
              <a:t>SYN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78551408"/>
              </p:ext>
            </p:extLst>
          </p:nvPr>
        </p:nvGraphicFramePr>
        <p:xfrm>
          <a:off x="2555776" y="332656"/>
          <a:ext cx="3456384" cy="4032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064"/>
                <a:gridCol w="576064"/>
                <a:gridCol w="576064"/>
                <a:gridCol w="576064"/>
                <a:gridCol w="576064"/>
                <a:gridCol w="576064"/>
              </a:tblGrid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</a:tr>
              <a:tr h="403245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51520" y="4581128"/>
            <a:ext cx="280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STARŠIDÝLKO EMÍLEK </a:t>
            </a:r>
          </a:p>
          <a:p>
            <a:r>
              <a:rPr lang="cs-CZ" dirty="0" smtClean="0"/>
              <a:t>JE OD PEKELNÉHO ČERTA </a:t>
            </a:r>
          </a:p>
          <a:p>
            <a:r>
              <a:rPr lang="cs-CZ" dirty="0" smtClean="0"/>
              <a:t>BRATRANEC. </a:t>
            </a:r>
            <a:endParaRPr lang="cs-CZ" dirty="0"/>
          </a:p>
        </p:txBody>
      </p:sp>
      <p:pic>
        <p:nvPicPr>
          <p:cNvPr id="1029" name="Picture 5" descr="C:\Users\Lenka\AppData\Local\Microsoft\Windows\Temporary Internet Files\Content.IE5\V0LQUMI0\MC9000787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208897"/>
            <a:ext cx="3278188" cy="250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5"/>
          <p:cNvCxnSpPr/>
          <p:nvPr/>
        </p:nvCxnSpPr>
        <p:spPr>
          <a:xfrm>
            <a:off x="3707904" y="1862699"/>
            <a:ext cx="2088232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527884" y="404664"/>
            <a:ext cx="2088232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771800" y="4293096"/>
            <a:ext cx="2952328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148064" y="2561338"/>
            <a:ext cx="0" cy="1227702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5148064" y="565448"/>
            <a:ext cx="0" cy="1619676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572000" y="1382688"/>
            <a:ext cx="0" cy="1182216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021088" y="1382688"/>
            <a:ext cx="0" cy="158855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843808" y="579802"/>
            <a:ext cx="0" cy="2359496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627784" y="3429000"/>
            <a:ext cx="1440160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2627784" y="3861048"/>
            <a:ext cx="2088232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3419872" y="565448"/>
            <a:ext cx="0" cy="127444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5796136" y="1772816"/>
            <a:ext cx="0" cy="2016224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45048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5HVCSY0H\MC9004404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6284" y="2262408"/>
            <a:ext cx="1303087" cy="122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Lenka\AppData\Local\Microsoft\Windows\Temporary Internet Files\Content.IE5\B0T8KK7H\MC90043245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74214" y="108473"/>
            <a:ext cx="1228790" cy="1367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Lenka\AppData\Local\Microsoft\Windows\Temporary Internet Files\Content.IE5\V0LQUMI0\MC90042449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0692" y="476672"/>
            <a:ext cx="881396" cy="928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Lenka\AppData\Local\Microsoft\Windows\Temporary Internet Files\Content.IE5\FV9LY7R9\MC90042576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3472" y="4052494"/>
            <a:ext cx="710274" cy="113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Lenka\AppData\Local\Microsoft\Windows\Temporary Internet Files\Content.IE5\XRJS6H6Y\MC90042580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5797" y="2060848"/>
            <a:ext cx="1316834" cy="1464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Lenka\AppData\Local\Microsoft\Windows\Temporary Internet Files\Content.IE5\FCGESW12\MC90043244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491" y="1810422"/>
            <a:ext cx="163195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Lenka\AppData\Local\Microsoft\Windows\Temporary Internet Files\Content.IE5\8PLZNXLH\MC90044045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1313" y="4067582"/>
            <a:ext cx="982533" cy="1271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Lenka\AppData\Local\Microsoft\Windows\Temporary Internet Files\Content.IE5\ZCXTZ92K\MC90043243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86706" y="4014599"/>
            <a:ext cx="915154" cy="108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Lenka\AppData\Local\Microsoft\Windows\Temporary Internet Files\Content.IE5\5572ZA8N\MC900440426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0443" y="2094159"/>
            <a:ext cx="1205841" cy="158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Lenka\AppData\Local\Microsoft\Windows\Temporary Internet Files\Content.IE5\O6GTJT32\MC900432457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16547" y="4159756"/>
            <a:ext cx="1330253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Lenka\AppData\Local\Microsoft\Windows\Temporary Internet Files\Content.IE5\63XHTB3B\MC90043246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151100"/>
            <a:ext cx="1051313" cy="101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Lenka\AppData\Local\Microsoft\Windows\Temporary Internet Files\Content.IE5\8PLZNXLH\MC900432531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8584" y="1024128"/>
            <a:ext cx="513836" cy="51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C:\Users\Lenka\AppData\Local\Microsoft\Windows\Temporary Internet Files\Content.IE5\8PLZNXLH\MC900432531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37062" y="3157276"/>
            <a:ext cx="513836" cy="51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8" descr="C:\Users\Lenka\AppData\Local\Microsoft\Windows\Temporary Internet Files\Content.IE5\8PLZNXLH\MC900432531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9366" y="3181163"/>
            <a:ext cx="513836" cy="51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Přímá spojnice 13"/>
          <p:cNvCxnSpPr/>
          <p:nvPr/>
        </p:nvCxnSpPr>
        <p:spPr>
          <a:xfrm>
            <a:off x="611560" y="3861048"/>
            <a:ext cx="20770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>
            <a:endCxn id="19" idx="2"/>
          </p:cNvCxnSpPr>
          <p:nvPr/>
        </p:nvCxnSpPr>
        <p:spPr>
          <a:xfrm flipV="1">
            <a:off x="1493980" y="3671112"/>
            <a:ext cx="0" cy="1899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3355502" y="152239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4786284" y="3683135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2123728" y="1810422"/>
            <a:ext cx="2059635" cy="17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4015384" y="3975408"/>
            <a:ext cx="14611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9" name="Přímá spojnice 2048"/>
          <p:cNvCxnSpPr/>
          <p:nvPr/>
        </p:nvCxnSpPr>
        <p:spPr>
          <a:xfrm>
            <a:off x="5476534" y="3975408"/>
            <a:ext cx="0" cy="184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4015384" y="3975408"/>
            <a:ext cx="0" cy="184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4183363" y="1812200"/>
            <a:ext cx="0" cy="184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2123728" y="1817531"/>
            <a:ext cx="0" cy="184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1493980" y="3861048"/>
            <a:ext cx="0" cy="184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2688609" y="3850670"/>
            <a:ext cx="0" cy="184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601694" y="3878993"/>
            <a:ext cx="0" cy="184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1" name="TextovéPole 2070"/>
          <p:cNvSpPr txBox="1"/>
          <p:nvPr/>
        </p:nvSpPr>
        <p:spPr>
          <a:xfrm>
            <a:off x="2179650" y="1448199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JOSEF</a:t>
            </a:r>
            <a:endParaRPr lang="cs-CZ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3575342" y="1448199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OLGA</a:t>
            </a:r>
            <a:endParaRPr lang="cs-CZ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1750898" y="3490839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DAVID</a:t>
            </a:r>
            <a:endParaRPr lang="cs-CZ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370062" y="348644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KLÁRA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860032" y="358141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DANIEL</a:t>
            </a:r>
            <a:endParaRPr lang="cs-CZ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3751315" y="360607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ELIŠKA</a:t>
            </a:r>
            <a:endParaRPr lang="cs-CZ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4860031" y="5332337"/>
            <a:ext cx="1229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KAROLÍNA</a:t>
            </a:r>
            <a:endParaRPr lang="cs-CZ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3580443" y="5332337"/>
            <a:ext cx="1070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DOMINIK</a:t>
            </a:r>
            <a:endParaRPr lang="cs-CZ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107504" y="5339355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ONDŘEJ</a:t>
            </a:r>
            <a:endParaRPr lang="cs-CZ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899592" y="5358083"/>
            <a:ext cx="13900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JÁ</a:t>
            </a:r>
          </a:p>
          <a:p>
            <a:pPr algn="ctr"/>
            <a:r>
              <a:rPr lang="cs-CZ" dirty="0" smtClean="0"/>
              <a:t>JSEM SEBASTIAN</a:t>
            </a:r>
            <a:endParaRPr lang="cs-CZ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2256561" y="5339355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EMA</a:t>
            </a:r>
            <a:endParaRPr lang="cs-CZ" dirty="0"/>
          </a:p>
        </p:txBody>
      </p:sp>
      <p:sp>
        <p:nvSpPr>
          <p:cNvPr id="2074" name="TextovéPole 2073"/>
          <p:cNvSpPr txBox="1"/>
          <p:nvPr/>
        </p:nvSpPr>
        <p:spPr>
          <a:xfrm>
            <a:off x="6089370" y="476671"/>
            <a:ext cx="287511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JOSEF JE MŮJ ……………….</a:t>
            </a:r>
          </a:p>
          <a:p>
            <a:pPr marL="342900" indent="-342900">
              <a:buAutoNum type="arabicPeriod"/>
            </a:pPr>
            <a:r>
              <a:rPr lang="cs-CZ" dirty="0" smtClean="0"/>
              <a:t>ELIŠKA JE MOJE ……………</a:t>
            </a:r>
          </a:p>
          <a:p>
            <a:pPr marL="342900" indent="-342900">
              <a:buAutoNum type="arabicPeriod"/>
            </a:pPr>
            <a:r>
              <a:rPr lang="cs-CZ" dirty="0" smtClean="0"/>
              <a:t>DAVID JE MŮJ ………………</a:t>
            </a:r>
          </a:p>
          <a:p>
            <a:pPr marL="342900" indent="-342900">
              <a:buAutoNum type="arabicPeriod"/>
            </a:pPr>
            <a:r>
              <a:rPr lang="cs-CZ" dirty="0" smtClean="0"/>
              <a:t>EMA JE MOJE ……………..</a:t>
            </a:r>
          </a:p>
          <a:p>
            <a:pPr marL="342900" indent="-342900">
              <a:buAutoNum type="arabicPeriod"/>
            </a:pPr>
            <a:r>
              <a:rPr lang="cs-CZ" dirty="0" smtClean="0"/>
              <a:t>DOMINIK JE MŮJ ………………………………..</a:t>
            </a:r>
          </a:p>
          <a:p>
            <a:pPr marL="342900" indent="-342900">
              <a:buAutoNum type="arabicPeriod"/>
            </a:pPr>
            <a:r>
              <a:rPr lang="cs-CZ" dirty="0" smtClean="0"/>
              <a:t>ONDŘEJ JE MŮJ ……………</a:t>
            </a:r>
          </a:p>
          <a:p>
            <a:pPr marL="342900" indent="-342900">
              <a:buAutoNum type="arabicPeriod"/>
            </a:pPr>
            <a:r>
              <a:rPr lang="cs-CZ" dirty="0" smtClean="0"/>
              <a:t>KAROLÍNA JE MOJE …………………………..</a:t>
            </a:r>
          </a:p>
          <a:p>
            <a:pPr marL="342900" indent="-342900">
              <a:buAutoNum type="arabicPeriod"/>
            </a:pPr>
            <a:r>
              <a:rPr lang="cs-CZ" dirty="0" smtClean="0"/>
              <a:t>OLGA JE MOJE …………………………..</a:t>
            </a:r>
          </a:p>
          <a:p>
            <a:pPr marL="342900" indent="-342900">
              <a:buAutoNum type="arabicPeriod"/>
            </a:pPr>
            <a:r>
              <a:rPr lang="cs-CZ" dirty="0" smtClean="0"/>
              <a:t>KLÁRA JE MOJE ……………</a:t>
            </a:r>
          </a:p>
          <a:p>
            <a:pPr marL="342900" indent="-342900">
              <a:buAutoNum type="arabicPeriod"/>
            </a:pPr>
            <a:r>
              <a:rPr lang="cs-CZ" dirty="0" smtClean="0"/>
              <a:t>DANIEL JE MŮJ ……………</a:t>
            </a:r>
            <a:endParaRPr lang="cs-CZ" dirty="0"/>
          </a:p>
        </p:txBody>
      </p:sp>
      <p:sp>
        <p:nvSpPr>
          <p:cNvPr id="2075" name="TextovéPole 2074"/>
          <p:cNvSpPr txBox="1"/>
          <p:nvPr/>
        </p:nvSpPr>
        <p:spPr>
          <a:xfrm>
            <a:off x="6156176" y="149792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Doplň: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292039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5HVCSY0H\MC9004404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6284" y="2262408"/>
            <a:ext cx="1303087" cy="122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Lenka\AppData\Local\Microsoft\Windows\Temporary Internet Files\Content.IE5\B0T8KK7H\MC90043245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74214" y="108473"/>
            <a:ext cx="1228790" cy="1367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Lenka\AppData\Local\Microsoft\Windows\Temporary Internet Files\Content.IE5\V0LQUMI0\MC90042449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0692" y="476672"/>
            <a:ext cx="881396" cy="928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Lenka\AppData\Local\Microsoft\Windows\Temporary Internet Files\Content.IE5\FV9LY7R9\MC90042576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3472" y="4052494"/>
            <a:ext cx="710274" cy="113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Lenka\AppData\Local\Microsoft\Windows\Temporary Internet Files\Content.IE5\XRJS6H6Y\MC90042580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5797" y="2060848"/>
            <a:ext cx="1316834" cy="1464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Lenka\AppData\Local\Microsoft\Windows\Temporary Internet Files\Content.IE5\FCGESW12\MC90043244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491" y="1810422"/>
            <a:ext cx="163195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Lenka\AppData\Local\Microsoft\Windows\Temporary Internet Files\Content.IE5\8PLZNXLH\MC90044045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1313" y="4067582"/>
            <a:ext cx="982533" cy="1271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Lenka\AppData\Local\Microsoft\Windows\Temporary Internet Files\Content.IE5\ZCXTZ92K\MC90043243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86706" y="4014599"/>
            <a:ext cx="915154" cy="108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Lenka\AppData\Local\Microsoft\Windows\Temporary Internet Files\Content.IE5\5572ZA8N\MC900440426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0443" y="2094159"/>
            <a:ext cx="1205841" cy="158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Lenka\AppData\Local\Microsoft\Windows\Temporary Internet Files\Content.IE5\O6GTJT32\MC900432457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16547" y="4159756"/>
            <a:ext cx="1330253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Lenka\AppData\Local\Microsoft\Windows\Temporary Internet Files\Content.IE5\63XHTB3B\MC90043246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151100"/>
            <a:ext cx="1051313" cy="101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Lenka\AppData\Local\Microsoft\Windows\Temporary Internet Files\Content.IE5\8PLZNXLH\MC900432531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8584" y="1024128"/>
            <a:ext cx="513836" cy="51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C:\Users\Lenka\AppData\Local\Microsoft\Windows\Temporary Internet Files\Content.IE5\8PLZNXLH\MC900432531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37062" y="3157276"/>
            <a:ext cx="513836" cy="51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8" descr="C:\Users\Lenka\AppData\Local\Microsoft\Windows\Temporary Internet Files\Content.IE5\8PLZNXLH\MC900432531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9366" y="3181163"/>
            <a:ext cx="513836" cy="51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Přímá spojnice 13"/>
          <p:cNvCxnSpPr/>
          <p:nvPr/>
        </p:nvCxnSpPr>
        <p:spPr>
          <a:xfrm>
            <a:off x="611560" y="3861048"/>
            <a:ext cx="20770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>
            <a:endCxn id="19" idx="2"/>
          </p:cNvCxnSpPr>
          <p:nvPr/>
        </p:nvCxnSpPr>
        <p:spPr>
          <a:xfrm flipV="1">
            <a:off x="1493980" y="3671112"/>
            <a:ext cx="0" cy="1899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3355502" y="152239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4786284" y="3683135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2123728" y="1810422"/>
            <a:ext cx="2059635" cy="17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4015384" y="3975408"/>
            <a:ext cx="14611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9" name="Přímá spojnice 2048"/>
          <p:cNvCxnSpPr/>
          <p:nvPr/>
        </p:nvCxnSpPr>
        <p:spPr>
          <a:xfrm>
            <a:off x="5476534" y="3975408"/>
            <a:ext cx="0" cy="184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4015384" y="3975408"/>
            <a:ext cx="0" cy="184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4183363" y="1812200"/>
            <a:ext cx="0" cy="184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2123728" y="1817531"/>
            <a:ext cx="0" cy="184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1493980" y="3861048"/>
            <a:ext cx="0" cy="184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2688609" y="3850670"/>
            <a:ext cx="0" cy="184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601694" y="3878993"/>
            <a:ext cx="0" cy="184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1" name="TextovéPole 2070"/>
          <p:cNvSpPr txBox="1"/>
          <p:nvPr/>
        </p:nvSpPr>
        <p:spPr>
          <a:xfrm>
            <a:off x="2179650" y="1448199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JOSEF</a:t>
            </a:r>
            <a:endParaRPr lang="cs-CZ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3575342" y="1448199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OLGA</a:t>
            </a:r>
            <a:endParaRPr lang="cs-CZ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1750898" y="3490839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DAVID</a:t>
            </a:r>
            <a:endParaRPr lang="cs-CZ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370062" y="348644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KLÁRA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860032" y="358141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DANIEL</a:t>
            </a:r>
            <a:endParaRPr lang="cs-CZ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3751315" y="360607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ELIŠKA</a:t>
            </a:r>
            <a:endParaRPr lang="cs-CZ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4860031" y="5332337"/>
            <a:ext cx="1229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KAROLÍNA</a:t>
            </a:r>
            <a:endParaRPr lang="cs-CZ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3580443" y="5332337"/>
            <a:ext cx="1070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DOMINIK</a:t>
            </a:r>
            <a:endParaRPr lang="cs-CZ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107504" y="5339355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ONDŘEJ</a:t>
            </a:r>
            <a:endParaRPr lang="cs-CZ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899592" y="5358083"/>
            <a:ext cx="13900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JÁ</a:t>
            </a:r>
          </a:p>
          <a:p>
            <a:pPr algn="ctr"/>
            <a:r>
              <a:rPr lang="cs-CZ" dirty="0" smtClean="0"/>
              <a:t>JSEM SEBASTIAN</a:t>
            </a:r>
            <a:endParaRPr lang="cs-CZ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2256561" y="5339355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EMA</a:t>
            </a:r>
            <a:endParaRPr lang="cs-CZ" dirty="0"/>
          </a:p>
        </p:txBody>
      </p:sp>
      <p:sp>
        <p:nvSpPr>
          <p:cNvPr id="2074" name="TextovéPole 2073"/>
          <p:cNvSpPr txBox="1"/>
          <p:nvPr/>
        </p:nvSpPr>
        <p:spPr>
          <a:xfrm>
            <a:off x="6089370" y="476671"/>
            <a:ext cx="28751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JOSEF JE MŮJ DĚDA.</a:t>
            </a:r>
          </a:p>
          <a:p>
            <a:pPr marL="342900" indent="-342900">
              <a:buAutoNum type="arabicPeriod"/>
            </a:pPr>
            <a:r>
              <a:rPr lang="cs-CZ" dirty="0" smtClean="0"/>
              <a:t>ELIŠKA JE MOJE TETA.</a:t>
            </a:r>
          </a:p>
          <a:p>
            <a:pPr marL="342900" indent="-342900">
              <a:buAutoNum type="arabicPeriod"/>
            </a:pPr>
            <a:r>
              <a:rPr lang="cs-CZ" dirty="0" smtClean="0"/>
              <a:t>DAVID JE MŮJ TÁTA.</a:t>
            </a:r>
          </a:p>
          <a:p>
            <a:pPr marL="342900" indent="-342900">
              <a:buAutoNum type="arabicPeriod"/>
            </a:pPr>
            <a:r>
              <a:rPr lang="cs-CZ" dirty="0" smtClean="0"/>
              <a:t>EMA JE MOJE SESTRA.</a:t>
            </a:r>
          </a:p>
          <a:p>
            <a:pPr marL="342900" indent="-342900">
              <a:buAutoNum type="arabicPeriod"/>
            </a:pPr>
            <a:r>
              <a:rPr lang="cs-CZ" dirty="0" smtClean="0"/>
              <a:t>DOMINIK JE MŮJ BRATRANEC.</a:t>
            </a:r>
          </a:p>
          <a:p>
            <a:pPr marL="342900" indent="-342900">
              <a:buAutoNum type="arabicPeriod"/>
            </a:pPr>
            <a:r>
              <a:rPr lang="cs-CZ" dirty="0" smtClean="0"/>
              <a:t>ONDŘEJ JE MŮJ BRATR.</a:t>
            </a:r>
          </a:p>
          <a:p>
            <a:pPr marL="342900" indent="-342900">
              <a:buAutoNum type="arabicPeriod"/>
            </a:pPr>
            <a:r>
              <a:rPr lang="cs-CZ" dirty="0" smtClean="0"/>
              <a:t>KAROLÍNA JE MOJE SESTŘENICE.</a:t>
            </a:r>
          </a:p>
          <a:p>
            <a:pPr marL="342900" indent="-342900">
              <a:buAutoNum type="arabicPeriod"/>
            </a:pPr>
            <a:r>
              <a:rPr lang="cs-CZ" dirty="0" smtClean="0"/>
              <a:t>OLGA JE MOJE BABIČKA.</a:t>
            </a:r>
          </a:p>
          <a:p>
            <a:pPr marL="342900" indent="-342900">
              <a:buAutoNum type="arabicPeriod"/>
            </a:pPr>
            <a:r>
              <a:rPr lang="cs-CZ" dirty="0" smtClean="0"/>
              <a:t>KLÁRA JE MOJE MÁMA.</a:t>
            </a:r>
          </a:p>
          <a:p>
            <a:pPr marL="342900" indent="-342900">
              <a:buAutoNum type="arabicPeriod"/>
            </a:pPr>
            <a:r>
              <a:rPr lang="cs-CZ" dirty="0" smtClean="0"/>
              <a:t>DANIEL JE MŮJ STRÝC.</a:t>
            </a:r>
            <a:endParaRPr lang="cs-CZ" dirty="0"/>
          </a:p>
        </p:txBody>
      </p:sp>
      <p:sp>
        <p:nvSpPr>
          <p:cNvPr id="2075" name="TextovéPole 2074"/>
          <p:cNvSpPr txBox="1"/>
          <p:nvPr/>
        </p:nvSpPr>
        <p:spPr>
          <a:xfrm>
            <a:off x="6156176" y="149792"/>
            <a:ext cx="863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8119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67451" y="121039"/>
            <a:ext cx="4753420" cy="3918846"/>
            <a:chOff x="-7491" y="108473"/>
            <a:chExt cx="6096862" cy="5648894"/>
          </a:xfrm>
        </p:grpSpPr>
        <p:pic>
          <p:nvPicPr>
            <p:cNvPr id="2050" name="Picture 2" descr="C:\Users\Lenka\AppData\Local\Microsoft\Windows\Temporary Internet Files\Content.IE5\5HVCSY0H\MC900440432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284" y="2262408"/>
              <a:ext cx="1303087" cy="1228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3" name="Picture 5" descr="C:\Users\Lenka\AppData\Local\Microsoft\Windows\Temporary Internet Files\Content.IE5\B0T8KK7H\MC900432455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4214" y="108473"/>
              <a:ext cx="1228790" cy="13671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 descr="C:\Users\Lenka\AppData\Local\Microsoft\Windows\Temporary Internet Files\Content.IE5\V0LQUMI0\MC900424490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692" y="476672"/>
              <a:ext cx="881396" cy="9286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8" name="Picture 10" descr="C:\Users\Lenka\AppData\Local\Microsoft\Windows\Temporary Internet Files\Content.IE5\FV9LY7R9\MC900425760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3472" y="4052494"/>
              <a:ext cx="710274" cy="11325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9" name="Picture 11" descr="C:\Users\Lenka\AppData\Local\Microsoft\Windows\Temporary Internet Files\Content.IE5\XRJS6H6Y\MC900425800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5797" y="2060848"/>
              <a:ext cx="1316834" cy="14644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0" name="Picture 12" descr="C:\Users\Lenka\AppData\Local\Microsoft\Windows\Temporary Internet Files\Content.IE5\FCGESW12\MC900432443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491" y="1810422"/>
              <a:ext cx="1631950" cy="1752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1" name="Picture 13" descr="C:\Users\Lenka\AppData\Local\Microsoft\Windows\Temporary Internet Files\Content.IE5\8PLZNXLH\MC900440454[1].wmf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1313" y="4067582"/>
              <a:ext cx="982533" cy="12717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2" name="Picture 14" descr="C:\Users\Lenka\AppData\Local\Microsoft\Windows\Temporary Internet Files\Content.IE5\ZCXTZ92K\MC900432437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6706" y="4014599"/>
              <a:ext cx="915154" cy="10899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3" name="Picture 15" descr="C:\Users\Lenka\AppData\Local\Microsoft\Windows\Temporary Internet Files\Content.IE5\5572ZA8N\MC900440426[1].wmf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0443" y="2094159"/>
              <a:ext cx="1205841" cy="15889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4" name="Picture 16" descr="C:\Users\Lenka\AppData\Local\Microsoft\Windows\Temporary Internet Files\Content.IE5\O6GTJT32\MC900432457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6547" y="4159756"/>
              <a:ext cx="1330253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5" name="Picture 17" descr="C:\Users\Lenka\AppData\Local\Microsoft\Windows\Temporary Internet Files\Content.IE5\63XHTB3B\MC900432461[1].wmf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151100"/>
              <a:ext cx="1051313" cy="10108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6" name="Picture 18" descr="C:\Users\Lenka\AppData\Local\Microsoft\Windows\Temporary Internet Files\Content.IE5\8PLZNXLH\MC900432531[1].pn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98584" y="1024128"/>
              <a:ext cx="513836" cy="5138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18" descr="C:\Users\Lenka\AppData\Local\Microsoft\Windows\Temporary Internet Files\Content.IE5\8PLZNXLH\MC900432531[1].pn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7062" y="3157276"/>
              <a:ext cx="513836" cy="5138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18" descr="C:\Users\Lenka\AppData\Local\Microsoft\Windows\Temporary Internet Files\Content.IE5\8PLZNXLH\MC900432531[1].pn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9366" y="3181163"/>
              <a:ext cx="513836" cy="5138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4" name="Přímá spojnice 13"/>
            <p:cNvCxnSpPr/>
            <p:nvPr/>
          </p:nvCxnSpPr>
          <p:spPr>
            <a:xfrm>
              <a:off x="611560" y="3861048"/>
              <a:ext cx="207704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>
              <a:endCxn id="19" idx="2"/>
            </p:cNvCxnSpPr>
            <p:nvPr/>
          </p:nvCxnSpPr>
          <p:spPr>
            <a:xfrm flipV="1">
              <a:off x="1493980" y="3671112"/>
              <a:ext cx="0" cy="18993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>
              <a:off x="3355502" y="1522390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Přímá spojnice 45"/>
            <p:cNvCxnSpPr/>
            <p:nvPr/>
          </p:nvCxnSpPr>
          <p:spPr>
            <a:xfrm>
              <a:off x="4786284" y="3683135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>
              <a:off x="2123728" y="1810422"/>
              <a:ext cx="2059635" cy="177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nice 48"/>
            <p:cNvCxnSpPr/>
            <p:nvPr/>
          </p:nvCxnSpPr>
          <p:spPr>
            <a:xfrm>
              <a:off x="4015384" y="3975408"/>
              <a:ext cx="146115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9" name="Přímá spojnice 2048"/>
            <p:cNvCxnSpPr/>
            <p:nvPr/>
          </p:nvCxnSpPr>
          <p:spPr>
            <a:xfrm>
              <a:off x="5476534" y="3975408"/>
              <a:ext cx="0" cy="1843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Přímá spojnice 52"/>
            <p:cNvCxnSpPr/>
            <p:nvPr/>
          </p:nvCxnSpPr>
          <p:spPr>
            <a:xfrm>
              <a:off x="4015384" y="3975408"/>
              <a:ext cx="0" cy="1843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Přímá spojnice 53"/>
            <p:cNvCxnSpPr/>
            <p:nvPr/>
          </p:nvCxnSpPr>
          <p:spPr>
            <a:xfrm>
              <a:off x="4183363" y="1812200"/>
              <a:ext cx="0" cy="1843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Přímá spojnice 54"/>
            <p:cNvCxnSpPr/>
            <p:nvPr/>
          </p:nvCxnSpPr>
          <p:spPr>
            <a:xfrm>
              <a:off x="2123728" y="1817531"/>
              <a:ext cx="0" cy="1843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Přímá spojnice 59"/>
            <p:cNvCxnSpPr/>
            <p:nvPr/>
          </p:nvCxnSpPr>
          <p:spPr>
            <a:xfrm>
              <a:off x="1493980" y="3861048"/>
              <a:ext cx="0" cy="1843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Přímá spojnice 60"/>
            <p:cNvCxnSpPr/>
            <p:nvPr/>
          </p:nvCxnSpPr>
          <p:spPr>
            <a:xfrm>
              <a:off x="2688609" y="3850670"/>
              <a:ext cx="0" cy="1843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Přímá spojnice 61"/>
            <p:cNvCxnSpPr/>
            <p:nvPr/>
          </p:nvCxnSpPr>
          <p:spPr>
            <a:xfrm>
              <a:off x="601694" y="3878993"/>
              <a:ext cx="0" cy="1843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71" name="TextovéPole 2070"/>
            <p:cNvSpPr txBox="1"/>
            <p:nvPr/>
          </p:nvSpPr>
          <p:spPr>
            <a:xfrm>
              <a:off x="2179650" y="1448199"/>
              <a:ext cx="864096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JOSEF</a:t>
              </a:r>
              <a:endParaRPr lang="cs-CZ" sz="1200" dirty="0"/>
            </a:p>
          </p:txBody>
        </p:sp>
        <p:sp>
          <p:nvSpPr>
            <p:cNvPr id="64" name="TextovéPole 63"/>
            <p:cNvSpPr txBox="1"/>
            <p:nvPr/>
          </p:nvSpPr>
          <p:spPr>
            <a:xfrm>
              <a:off x="3575342" y="1448199"/>
              <a:ext cx="864096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OLGA</a:t>
              </a:r>
            </a:p>
          </p:txBody>
        </p:sp>
        <p:sp>
          <p:nvSpPr>
            <p:cNvPr id="65" name="TextovéPole 64"/>
            <p:cNvSpPr txBox="1"/>
            <p:nvPr/>
          </p:nvSpPr>
          <p:spPr>
            <a:xfrm>
              <a:off x="1750898" y="3490839"/>
              <a:ext cx="864096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DAVID</a:t>
              </a:r>
            </a:p>
          </p:txBody>
        </p:sp>
        <p:sp>
          <p:nvSpPr>
            <p:cNvPr id="66" name="TextovéPole 65"/>
            <p:cNvSpPr txBox="1"/>
            <p:nvPr/>
          </p:nvSpPr>
          <p:spPr>
            <a:xfrm>
              <a:off x="370062" y="3486446"/>
              <a:ext cx="864096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KLÁRA</a:t>
              </a:r>
            </a:p>
          </p:txBody>
        </p:sp>
        <p:sp>
          <p:nvSpPr>
            <p:cNvPr id="67" name="TextovéPole 66"/>
            <p:cNvSpPr txBox="1"/>
            <p:nvPr/>
          </p:nvSpPr>
          <p:spPr>
            <a:xfrm>
              <a:off x="4860032" y="3581414"/>
              <a:ext cx="1080120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DANIEL</a:t>
              </a:r>
            </a:p>
          </p:txBody>
        </p:sp>
        <p:sp>
          <p:nvSpPr>
            <p:cNvPr id="68" name="TextovéPole 67"/>
            <p:cNvSpPr txBox="1"/>
            <p:nvPr/>
          </p:nvSpPr>
          <p:spPr>
            <a:xfrm>
              <a:off x="3751315" y="3606076"/>
              <a:ext cx="864096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ELIŠKA</a:t>
              </a:r>
            </a:p>
          </p:txBody>
        </p:sp>
        <p:sp>
          <p:nvSpPr>
            <p:cNvPr id="69" name="TextovéPole 68"/>
            <p:cNvSpPr txBox="1"/>
            <p:nvPr/>
          </p:nvSpPr>
          <p:spPr>
            <a:xfrm>
              <a:off x="4860031" y="5332337"/>
              <a:ext cx="1229339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KAROLÍNA</a:t>
              </a:r>
              <a:endParaRPr lang="cs-CZ" sz="1200" dirty="0"/>
            </a:p>
          </p:txBody>
        </p:sp>
        <p:sp>
          <p:nvSpPr>
            <p:cNvPr id="70" name="TextovéPole 69"/>
            <p:cNvSpPr txBox="1"/>
            <p:nvPr/>
          </p:nvSpPr>
          <p:spPr>
            <a:xfrm>
              <a:off x="3580443" y="5332337"/>
              <a:ext cx="1070359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DOMINIK</a:t>
              </a:r>
            </a:p>
          </p:txBody>
        </p:sp>
        <p:sp>
          <p:nvSpPr>
            <p:cNvPr id="71" name="TextovéPole 70"/>
            <p:cNvSpPr txBox="1"/>
            <p:nvPr/>
          </p:nvSpPr>
          <p:spPr>
            <a:xfrm>
              <a:off x="107504" y="5339356"/>
              <a:ext cx="1080120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ONDŘEJ</a:t>
              </a:r>
            </a:p>
          </p:txBody>
        </p:sp>
        <p:sp>
          <p:nvSpPr>
            <p:cNvPr id="72" name="TextovéPole 71"/>
            <p:cNvSpPr txBox="1"/>
            <p:nvPr/>
          </p:nvSpPr>
          <p:spPr>
            <a:xfrm>
              <a:off x="899591" y="5358082"/>
              <a:ext cx="1390019" cy="3992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 SEBASTIAN</a:t>
              </a:r>
              <a:endParaRPr lang="cs-CZ" sz="1200" dirty="0"/>
            </a:p>
          </p:txBody>
        </p:sp>
        <p:sp>
          <p:nvSpPr>
            <p:cNvPr id="73" name="TextovéPole 72"/>
            <p:cNvSpPr txBox="1"/>
            <p:nvPr/>
          </p:nvSpPr>
          <p:spPr>
            <a:xfrm>
              <a:off x="2256561" y="5339355"/>
              <a:ext cx="864096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EMA</a:t>
              </a:r>
            </a:p>
          </p:txBody>
        </p:sp>
      </p:grpSp>
      <p:sp>
        <p:nvSpPr>
          <p:cNvPr id="2074" name="TextovéPole 2073"/>
          <p:cNvSpPr txBox="1"/>
          <p:nvPr/>
        </p:nvSpPr>
        <p:spPr>
          <a:xfrm>
            <a:off x="5122734" y="493125"/>
            <a:ext cx="362573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ONDŘEJ A EMA JSOU ………………………….</a:t>
            </a:r>
          </a:p>
          <a:p>
            <a:pPr marL="342900" indent="-342900">
              <a:buAutoNum type="arabicPeriod"/>
            </a:pPr>
            <a:r>
              <a:rPr lang="cs-CZ" dirty="0" smtClean="0"/>
              <a:t>KLÁRA A DAVID JSOU …………………………</a:t>
            </a:r>
          </a:p>
          <a:p>
            <a:pPr marL="342900" indent="-342900">
              <a:buAutoNum type="arabicPeriod"/>
            </a:pPr>
            <a:r>
              <a:rPr lang="cs-CZ" dirty="0" smtClean="0"/>
              <a:t>DOMINIK A ONDŘEJ JSOU JOSEFOVI ………………</a:t>
            </a:r>
          </a:p>
          <a:p>
            <a:pPr marL="342900" indent="-342900">
              <a:buAutoNum type="arabicPeriod"/>
            </a:pPr>
            <a:r>
              <a:rPr lang="cs-CZ" dirty="0" smtClean="0"/>
              <a:t>ONDŘEJ A SEBASTIAN JSOU KAROLÍNINY……………..</a:t>
            </a:r>
          </a:p>
          <a:p>
            <a:pPr marL="342900" indent="-342900">
              <a:buAutoNum type="arabicPeriod"/>
            </a:pPr>
            <a:r>
              <a:rPr lang="cs-CZ" dirty="0" smtClean="0"/>
              <a:t>KLÁRA A DAVID JSOU ONDŘEJOVI ………………………………..</a:t>
            </a:r>
          </a:p>
          <a:p>
            <a:pPr marL="342900" indent="-342900">
              <a:buAutoNum type="arabicPeriod"/>
            </a:pPr>
            <a:r>
              <a:rPr lang="cs-CZ" dirty="0" smtClean="0"/>
              <a:t>JOSEF A OLGA JSOU DOMINIKOVI ……………</a:t>
            </a:r>
          </a:p>
          <a:p>
            <a:pPr marL="342900" indent="-342900">
              <a:buAutoNum type="arabicPeriod"/>
            </a:pPr>
            <a:r>
              <a:rPr lang="cs-CZ" dirty="0" smtClean="0"/>
              <a:t>KAROLÍNA A EMA JSOU OLŽINY…………………………..</a:t>
            </a:r>
          </a:p>
          <a:p>
            <a:pPr marL="342900" indent="-342900">
              <a:buAutoNum type="arabicPeriod"/>
            </a:pPr>
            <a:r>
              <a:rPr lang="cs-CZ" dirty="0" smtClean="0"/>
              <a:t>KAROLÍNA A EMA JSOU ………….</a:t>
            </a:r>
          </a:p>
        </p:txBody>
      </p:sp>
      <p:sp>
        <p:nvSpPr>
          <p:cNvPr id="2075" name="TextovéPole 2074"/>
          <p:cNvSpPr txBox="1"/>
          <p:nvPr/>
        </p:nvSpPr>
        <p:spPr>
          <a:xfrm>
            <a:off x="6156176" y="149792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Doplň: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3119" y="5085184"/>
            <a:ext cx="8265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i="1" dirty="0" smtClean="0"/>
              <a:t>Nápověda:</a:t>
            </a:r>
            <a:r>
              <a:rPr lang="cs-CZ" dirty="0" smtClean="0"/>
              <a:t> manželé, </a:t>
            </a:r>
            <a:r>
              <a:rPr lang="cs-CZ" dirty="0" err="1" smtClean="0"/>
              <a:t>prarodiče,sourozenci,vnuci,rodiče</a:t>
            </a:r>
            <a:r>
              <a:rPr lang="cs-CZ" dirty="0" smtClean="0"/>
              <a:t>, bratranci, sestřenice</a:t>
            </a:r>
            <a:r>
              <a:rPr lang="cs-CZ" dirty="0"/>
              <a:t>,</a:t>
            </a:r>
            <a:r>
              <a:rPr lang="cs-CZ" dirty="0" smtClean="0"/>
              <a:t> vnučky.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836077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67451" y="121039"/>
            <a:ext cx="4753420" cy="3918846"/>
            <a:chOff x="-7491" y="108473"/>
            <a:chExt cx="6096862" cy="5648894"/>
          </a:xfrm>
        </p:grpSpPr>
        <p:pic>
          <p:nvPicPr>
            <p:cNvPr id="2050" name="Picture 2" descr="C:\Users\Lenka\AppData\Local\Microsoft\Windows\Temporary Internet Files\Content.IE5\5HVCSY0H\MC900440432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284" y="2262408"/>
              <a:ext cx="1303087" cy="1228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3" name="Picture 5" descr="C:\Users\Lenka\AppData\Local\Microsoft\Windows\Temporary Internet Files\Content.IE5\B0T8KK7H\MC900432455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4214" y="108473"/>
              <a:ext cx="1228790" cy="13671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 descr="C:\Users\Lenka\AppData\Local\Microsoft\Windows\Temporary Internet Files\Content.IE5\V0LQUMI0\MC900424490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692" y="476672"/>
              <a:ext cx="881396" cy="9286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8" name="Picture 10" descr="C:\Users\Lenka\AppData\Local\Microsoft\Windows\Temporary Internet Files\Content.IE5\FV9LY7R9\MC900425760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3472" y="4052494"/>
              <a:ext cx="710274" cy="11325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9" name="Picture 11" descr="C:\Users\Lenka\AppData\Local\Microsoft\Windows\Temporary Internet Files\Content.IE5\XRJS6H6Y\MC900425800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5797" y="2060848"/>
              <a:ext cx="1316834" cy="14644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0" name="Picture 12" descr="C:\Users\Lenka\AppData\Local\Microsoft\Windows\Temporary Internet Files\Content.IE5\FCGESW12\MC900432443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491" y="1810422"/>
              <a:ext cx="1631950" cy="1752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1" name="Picture 13" descr="C:\Users\Lenka\AppData\Local\Microsoft\Windows\Temporary Internet Files\Content.IE5\8PLZNXLH\MC900440454[1].wmf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1313" y="4067582"/>
              <a:ext cx="982533" cy="12717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2" name="Picture 14" descr="C:\Users\Lenka\AppData\Local\Microsoft\Windows\Temporary Internet Files\Content.IE5\ZCXTZ92K\MC900432437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6706" y="4014599"/>
              <a:ext cx="915154" cy="10899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3" name="Picture 15" descr="C:\Users\Lenka\AppData\Local\Microsoft\Windows\Temporary Internet Files\Content.IE5\5572ZA8N\MC900440426[1].wmf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0443" y="2094159"/>
              <a:ext cx="1205841" cy="15889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4" name="Picture 16" descr="C:\Users\Lenka\AppData\Local\Microsoft\Windows\Temporary Internet Files\Content.IE5\O6GTJT32\MC900432457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6547" y="4159756"/>
              <a:ext cx="1330253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5" name="Picture 17" descr="C:\Users\Lenka\AppData\Local\Microsoft\Windows\Temporary Internet Files\Content.IE5\63XHTB3B\MC900432461[1].wmf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151100"/>
              <a:ext cx="1051313" cy="10108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6" name="Picture 18" descr="C:\Users\Lenka\AppData\Local\Microsoft\Windows\Temporary Internet Files\Content.IE5\8PLZNXLH\MC900432531[1].pn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98584" y="1024128"/>
              <a:ext cx="513836" cy="5138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18" descr="C:\Users\Lenka\AppData\Local\Microsoft\Windows\Temporary Internet Files\Content.IE5\8PLZNXLH\MC900432531[1].pn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7062" y="3157276"/>
              <a:ext cx="513836" cy="5138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18" descr="C:\Users\Lenka\AppData\Local\Microsoft\Windows\Temporary Internet Files\Content.IE5\8PLZNXLH\MC900432531[1].pn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9366" y="3181163"/>
              <a:ext cx="513836" cy="5138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4" name="Přímá spojnice 13"/>
            <p:cNvCxnSpPr/>
            <p:nvPr/>
          </p:nvCxnSpPr>
          <p:spPr>
            <a:xfrm>
              <a:off x="611560" y="3861048"/>
              <a:ext cx="207704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>
              <a:endCxn id="19" idx="2"/>
            </p:cNvCxnSpPr>
            <p:nvPr/>
          </p:nvCxnSpPr>
          <p:spPr>
            <a:xfrm flipV="1">
              <a:off x="1493980" y="3671112"/>
              <a:ext cx="0" cy="18993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>
              <a:off x="3355502" y="1522390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Přímá spojnice 45"/>
            <p:cNvCxnSpPr/>
            <p:nvPr/>
          </p:nvCxnSpPr>
          <p:spPr>
            <a:xfrm>
              <a:off x="4786284" y="3683135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>
              <a:off x="2123728" y="1810422"/>
              <a:ext cx="2059635" cy="177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nice 48"/>
            <p:cNvCxnSpPr/>
            <p:nvPr/>
          </p:nvCxnSpPr>
          <p:spPr>
            <a:xfrm>
              <a:off x="4015384" y="3975408"/>
              <a:ext cx="146115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9" name="Přímá spojnice 2048"/>
            <p:cNvCxnSpPr/>
            <p:nvPr/>
          </p:nvCxnSpPr>
          <p:spPr>
            <a:xfrm>
              <a:off x="5476534" y="3975408"/>
              <a:ext cx="0" cy="1843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Přímá spojnice 52"/>
            <p:cNvCxnSpPr/>
            <p:nvPr/>
          </p:nvCxnSpPr>
          <p:spPr>
            <a:xfrm>
              <a:off x="4015384" y="3975408"/>
              <a:ext cx="0" cy="1843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Přímá spojnice 53"/>
            <p:cNvCxnSpPr/>
            <p:nvPr/>
          </p:nvCxnSpPr>
          <p:spPr>
            <a:xfrm>
              <a:off x="4183363" y="1812200"/>
              <a:ext cx="0" cy="1843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Přímá spojnice 54"/>
            <p:cNvCxnSpPr/>
            <p:nvPr/>
          </p:nvCxnSpPr>
          <p:spPr>
            <a:xfrm>
              <a:off x="2123728" y="1817531"/>
              <a:ext cx="0" cy="1843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Přímá spojnice 59"/>
            <p:cNvCxnSpPr/>
            <p:nvPr/>
          </p:nvCxnSpPr>
          <p:spPr>
            <a:xfrm>
              <a:off x="1493980" y="3861048"/>
              <a:ext cx="0" cy="1843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Přímá spojnice 60"/>
            <p:cNvCxnSpPr/>
            <p:nvPr/>
          </p:nvCxnSpPr>
          <p:spPr>
            <a:xfrm>
              <a:off x="2688609" y="3850670"/>
              <a:ext cx="0" cy="1843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Přímá spojnice 61"/>
            <p:cNvCxnSpPr/>
            <p:nvPr/>
          </p:nvCxnSpPr>
          <p:spPr>
            <a:xfrm>
              <a:off x="601694" y="3878993"/>
              <a:ext cx="0" cy="1843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71" name="TextovéPole 2070"/>
            <p:cNvSpPr txBox="1"/>
            <p:nvPr/>
          </p:nvSpPr>
          <p:spPr>
            <a:xfrm>
              <a:off x="2179650" y="1448199"/>
              <a:ext cx="864096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JOSEF</a:t>
              </a:r>
              <a:endParaRPr lang="cs-CZ" sz="1200" dirty="0"/>
            </a:p>
          </p:txBody>
        </p:sp>
        <p:sp>
          <p:nvSpPr>
            <p:cNvPr id="64" name="TextovéPole 63"/>
            <p:cNvSpPr txBox="1"/>
            <p:nvPr/>
          </p:nvSpPr>
          <p:spPr>
            <a:xfrm>
              <a:off x="3575342" y="1448199"/>
              <a:ext cx="864096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OLGA</a:t>
              </a:r>
            </a:p>
          </p:txBody>
        </p:sp>
        <p:sp>
          <p:nvSpPr>
            <p:cNvPr id="65" name="TextovéPole 64"/>
            <p:cNvSpPr txBox="1"/>
            <p:nvPr/>
          </p:nvSpPr>
          <p:spPr>
            <a:xfrm>
              <a:off x="1750898" y="3490839"/>
              <a:ext cx="864096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DAVID</a:t>
              </a:r>
            </a:p>
          </p:txBody>
        </p:sp>
        <p:sp>
          <p:nvSpPr>
            <p:cNvPr id="66" name="TextovéPole 65"/>
            <p:cNvSpPr txBox="1"/>
            <p:nvPr/>
          </p:nvSpPr>
          <p:spPr>
            <a:xfrm>
              <a:off x="370062" y="3486446"/>
              <a:ext cx="864096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KLÁRA</a:t>
              </a:r>
            </a:p>
          </p:txBody>
        </p:sp>
        <p:sp>
          <p:nvSpPr>
            <p:cNvPr id="67" name="TextovéPole 66"/>
            <p:cNvSpPr txBox="1"/>
            <p:nvPr/>
          </p:nvSpPr>
          <p:spPr>
            <a:xfrm>
              <a:off x="4860032" y="3581414"/>
              <a:ext cx="1080120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DANIEL</a:t>
              </a:r>
            </a:p>
          </p:txBody>
        </p:sp>
        <p:sp>
          <p:nvSpPr>
            <p:cNvPr id="68" name="TextovéPole 67"/>
            <p:cNvSpPr txBox="1"/>
            <p:nvPr/>
          </p:nvSpPr>
          <p:spPr>
            <a:xfrm>
              <a:off x="3751315" y="3606076"/>
              <a:ext cx="864096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ELIŠKA</a:t>
              </a:r>
            </a:p>
          </p:txBody>
        </p:sp>
        <p:sp>
          <p:nvSpPr>
            <p:cNvPr id="69" name="TextovéPole 68"/>
            <p:cNvSpPr txBox="1"/>
            <p:nvPr/>
          </p:nvSpPr>
          <p:spPr>
            <a:xfrm>
              <a:off x="4860031" y="5332337"/>
              <a:ext cx="1229339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KAROLÍNA</a:t>
              </a:r>
              <a:endParaRPr lang="cs-CZ" sz="1200" dirty="0"/>
            </a:p>
          </p:txBody>
        </p:sp>
        <p:sp>
          <p:nvSpPr>
            <p:cNvPr id="70" name="TextovéPole 69"/>
            <p:cNvSpPr txBox="1"/>
            <p:nvPr/>
          </p:nvSpPr>
          <p:spPr>
            <a:xfrm>
              <a:off x="3580443" y="5332337"/>
              <a:ext cx="1070359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DOMINIK</a:t>
              </a:r>
            </a:p>
          </p:txBody>
        </p:sp>
        <p:sp>
          <p:nvSpPr>
            <p:cNvPr id="71" name="TextovéPole 70"/>
            <p:cNvSpPr txBox="1"/>
            <p:nvPr/>
          </p:nvSpPr>
          <p:spPr>
            <a:xfrm>
              <a:off x="107504" y="5339356"/>
              <a:ext cx="1080120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ONDŘEJ</a:t>
              </a:r>
            </a:p>
          </p:txBody>
        </p:sp>
        <p:sp>
          <p:nvSpPr>
            <p:cNvPr id="72" name="TextovéPole 71"/>
            <p:cNvSpPr txBox="1"/>
            <p:nvPr/>
          </p:nvSpPr>
          <p:spPr>
            <a:xfrm>
              <a:off x="899591" y="5358082"/>
              <a:ext cx="1390019" cy="3992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 SEBASTIAN</a:t>
              </a:r>
              <a:endParaRPr lang="cs-CZ" sz="1200" dirty="0"/>
            </a:p>
          </p:txBody>
        </p:sp>
        <p:sp>
          <p:nvSpPr>
            <p:cNvPr id="73" name="TextovéPole 72"/>
            <p:cNvSpPr txBox="1"/>
            <p:nvPr/>
          </p:nvSpPr>
          <p:spPr>
            <a:xfrm>
              <a:off x="2256561" y="5339355"/>
              <a:ext cx="864096" cy="28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EMA</a:t>
              </a:r>
            </a:p>
          </p:txBody>
        </p:sp>
      </p:grpSp>
      <p:sp>
        <p:nvSpPr>
          <p:cNvPr id="2074" name="TextovéPole 2073"/>
          <p:cNvSpPr txBox="1"/>
          <p:nvPr/>
        </p:nvSpPr>
        <p:spPr>
          <a:xfrm>
            <a:off x="5122734" y="493125"/>
            <a:ext cx="362573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ONDŘEJ A EMA JSOU SOUROZENCI.</a:t>
            </a:r>
          </a:p>
          <a:p>
            <a:pPr marL="342900" indent="-342900">
              <a:buAutoNum type="arabicPeriod"/>
            </a:pPr>
            <a:r>
              <a:rPr lang="cs-CZ" dirty="0" smtClean="0"/>
              <a:t>KLÁRA A DAVID JSOU MANŽELÉ.</a:t>
            </a:r>
          </a:p>
          <a:p>
            <a:pPr marL="342900" indent="-342900">
              <a:buAutoNum type="arabicPeriod"/>
            </a:pPr>
            <a:r>
              <a:rPr lang="cs-CZ" dirty="0" smtClean="0"/>
              <a:t>DOMINIK A ONDŘEJ JSOU JOSEFOVI VNUCI.</a:t>
            </a:r>
          </a:p>
          <a:p>
            <a:pPr marL="342900" indent="-342900">
              <a:buAutoNum type="arabicPeriod"/>
            </a:pPr>
            <a:r>
              <a:rPr lang="cs-CZ" dirty="0" smtClean="0"/>
              <a:t>ONDŘEJ A SEBASTIAN JSOU KAROLÍNINYBRATRANCI.</a:t>
            </a:r>
          </a:p>
          <a:p>
            <a:pPr marL="342900" indent="-342900">
              <a:buAutoNum type="arabicPeriod"/>
            </a:pPr>
            <a:r>
              <a:rPr lang="cs-CZ" dirty="0" smtClean="0"/>
              <a:t>KLÁRA A DAVID JSOU ONDŘEJOVI RODIČE.</a:t>
            </a:r>
          </a:p>
          <a:p>
            <a:pPr marL="342900" indent="-342900">
              <a:buAutoNum type="arabicPeriod"/>
            </a:pPr>
            <a:r>
              <a:rPr lang="cs-CZ" dirty="0" smtClean="0"/>
              <a:t>JOSEF A OLGA JSOU DOMINIKOVI PRARODIČE.</a:t>
            </a:r>
          </a:p>
          <a:p>
            <a:pPr marL="342900" indent="-342900">
              <a:buAutoNum type="arabicPeriod"/>
            </a:pPr>
            <a:r>
              <a:rPr lang="cs-CZ" dirty="0" smtClean="0"/>
              <a:t>KAROLÍNA A EMA JSOU OLŽINY VNUČKY.</a:t>
            </a:r>
          </a:p>
          <a:p>
            <a:pPr marL="342900" indent="-342900">
              <a:buAutoNum type="arabicPeriod"/>
            </a:pPr>
            <a:r>
              <a:rPr lang="cs-CZ" dirty="0" smtClean="0"/>
              <a:t>KAROLÍNA A EMA JSOU SESTŘENICE.</a:t>
            </a:r>
          </a:p>
        </p:txBody>
      </p:sp>
      <p:sp>
        <p:nvSpPr>
          <p:cNvPr id="2075" name="TextovéPole 2074"/>
          <p:cNvSpPr txBox="1"/>
          <p:nvPr/>
        </p:nvSpPr>
        <p:spPr>
          <a:xfrm>
            <a:off x="6156176" y="149792"/>
            <a:ext cx="863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3119" y="5085184"/>
            <a:ext cx="8265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i="1" dirty="0" smtClean="0"/>
              <a:t>Nápověda:</a:t>
            </a:r>
            <a:r>
              <a:rPr lang="cs-CZ" dirty="0" smtClean="0"/>
              <a:t>  </a:t>
            </a:r>
            <a:r>
              <a:rPr lang="cs-CZ" dirty="0" err="1" smtClean="0"/>
              <a:t>manželé,prarodiče,sourozenci,vnuci,rodiče</a:t>
            </a:r>
            <a:r>
              <a:rPr lang="cs-CZ" dirty="0" smtClean="0"/>
              <a:t>, bratranci, sestřenice</a:t>
            </a:r>
            <a:r>
              <a:rPr lang="cs-CZ" dirty="0"/>
              <a:t>,</a:t>
            </a:r>
            <a:r>
              <a:rPr lang="cs-CZ" dirty="0" smtClean="0"/>
              <a:t> vnučky.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075414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7196" y="262389"/>
            <a:ext cx="64450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Obrázky:</a:t>
            </a:r>
            <a:endParaRPr lang="cs-CZ" dirty="0"/>
          </a:p>
          <a:p>
            <a:r>
              <a:rPr lang="cs-CZ" dirty="0"/>
              <a:t>Kliparty použity z webu </a:t>
            </a:r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34274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1322</TotalTime>
  <Words>598</Words>
  <Application>Microsoft Office PowerPoint</Application>
  <PresentationFormat>Předvádění na obrazovce (4:3)</PresentationFormat>
  <Paragraphs>331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šárka</cp:lastModifiedBy>
  <cp:revision>147</cp:revision>
  <dcterms:created xsi:type="dcterms:W3CDTF">2012-03-09T21:22:25Z</dcterms:created>
  <dcterms:modified xsi:type="dcterms:W3CDTF">2013-05-20T20:04:53Z</dcterms:modified>
</cp:coreProperties>
</file>