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7"/>
  </p:notesMasterIdLst>
  <p:sldIdLst>
    <p:sldId id="281" r:id="rId2"/>
    <p:sldId id="282" r:id="rId3"/>
    <p:sldId id="291" r:id="rId4"/>
    <p:sldId id="290" r:id="rId5"/>
    <p:sldId id="292" r:id="rId6"/>
    <p:sldId id="293" r:id="rId7"/>
    <p:sldId id="295" r:id="rId8"/>
    <p:sldId id="294" r:id="rId9"/>
    <p:sldId id="299" r:id="rId10"/>
    <p:sldId id="296" r:id="rId11"/>
    <p:sldId id="298" r:id="rId12"/>
    <p:sldId id="297" r:id="rId13"/>
    <p:sldId id="301" r:id="rId14"/>
    <p:sldId id="300" r:id="rId15"/>
    <p:sldId id="28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2571" autoAdjust="0"/>
  </p:normalViewPr>
  <p:slideViewPr>
    <p:cSldViewPr>
      <p:cViewPr varScale="1">
        <p:scale>
          <a:sx n="119" d="100"/>
          <a:sy n="11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image" Target="../media/image37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12" Type="http://schemas.openxmlformats.org/officeDocument/2006/relationships/image" Target="../media/image36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image" Target="../media/image37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12" Type="http://schemas.openxmlformats.org/officeDocument/2006/relationships/image" Target="../media/image36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ava,_pohled_z_Nov%C3%A9_radnice_2.jpg" TargetMode="External"/><Relationship Id="rId7" Type="http://schemas.openxmlformats.org/officeDocument/2006/relationships/hyperlink" Target="http://commons.wikimedia.org/wiki/File:Mikolajice_CoA.jpg" TargetMode="External"/><Relationship Id="rId2" Type="http://schemas.openxmlformats.org/officeDocument/2006/relationships/hyperlink" Target="http://cs.wikipedia.org/wiki/Opav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%C5%A0t%C3%A1blovice-znak.png" TargetMode="External"/><Relationship Id="rId5" Type="http://schemas.openxmlformats.org/officeDocument/2006/relationships/hyperlink" Target="http://cs.wikipedia.org/wiki/Soubor:Brno_Montage_II.jpg" TargetMode="External"/><Relationship Id="rId4" Type="http://schemas.openxmlformats.org/officeDocument/2006/relationships/hyperlink" Target="http://cs.wikipedia.org/wiki/Soubor:Olomouc-Horn%C3%AD_n%C3%A1m%C4%9Bst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438051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Náš domov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Náš domov.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CZHUZI7Y\MC900432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67544" y="0"/>
            <a:ext cx="3240360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MÍSTO, KDE SE CÍTÍM NEJLÉPE JE MŮJ …………</a:t>
            </a:r>
          </a:p>
          <a:p>
            <a:pPr algn="ctr"/>
            <a:r>
              <a:rPr lang="cs-CZ" sz="1200" dirty="0" smtClean="0"/>
              <a:t>(tajenka ti napoví).</a:t>
            </a:r>
            <a:endParaRPr lang="cs-CZ" sz="1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814047"/>
              </p:ext>
            </p:extLst>
          </p:nvPr>
        </p:nvGraphicFramePr>
        <p:xfrm>
          <a:off x="4355976" y="692696"/>
          <a:ext cx="3819715" cy="2736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5055"/>
                <a:gridCol w="495055"/>
                <a:gridCol w="495055"/>
                <a:gridCol w="495055"/>
                <a:gridCol w="495055"/>
                <a:gridCol w="495055"/>
                <a:gridCol w="495055"/>
                <a:gridCol w="354330"/>
              </a:tblGrid>
              <a:tr h="547261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5.</a:t>
                      </a: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4726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4726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95936" y="130011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73536" y="3756531"/>
            <a:ext cx="38908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Tatínek mého tatínka je …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Táta a máma jsou mí …..</a:t>
            </a:r>
          </a:p>
          <a:p>
            <a:pPr marL="342900" indent="-342900">
              <a:buFontTx/>
              <a:buAutoNum type="arabicPeriod"/>
            </a:pPr>
            <a:r>
              <a:rPr lang="cs-CZ" sz="2400" dirty="0"/>
              <a:t>Opak slova starý je …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To je můj táta neboli …….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Jsem babiččina …..</a:t>
            </a:r>
          </a:p>
          <a:p>
            <a:endParaRPr lang="cs-CZ" sz="2400" dirty="0"/>
          </a:p>
        </p:txBody>
      </p:sp>
      <p:pic>
        <p:nvPicPr>
          <p:cNvPr id="1027" name="Picture 3" descr="C:\Users\Lenka\AppData\Local\Microsoft\Windows\Temporary Internet Files\Content.IE5\FV9LY7R9\MC900432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499" y="5157192"/>
            <a:ext cx="693237" cy="74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15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CZHUZI7Y\MC900432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67544" y="0"/>
            <a:ext cx="3240360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MÍSTO, KDE SE CÍTÍM NEJLÉPE JE MŮJ DOMOV.</a:t>
            </a:r>
            <a:endParaRPr lang="cs-CZ" sz="1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5527860"/>
              </p:ext>
            </p:extLst>
          </p:nvPr>
        </p:nvGraphicFramePr>
        <p:xfrm>
          <a:off x="4355976" y="692696"/>
          <a:ext cx="3819715" cy="2736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5055"/>
                <a:gridCol w="495055"/>
                <a:gridCol w="495055"/>
                <a:gridCol w="495055"/>
                <a:gridCol w="495055"/>
                <a:gridCol w="495055"/>
                <a:gridCol w="495055"/>
                <a:gridCol w="354330"/>
              </a:tblGrid>
              <a:tr h="547261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 rowSpan="3"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5.</a:t>
                      </a:r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4726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47261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95936" y="130011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50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65602" y="110625"/>
            <a:ext cx="8568952" cy="1944216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687" y="2054841"/>
            <a:ext cx="8568952" cy="45425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endCxn id="3" idx="3"/>
          </p:cNvCxnSpPr>
          <p:nvPr/>
        </p:nvCxnSpPr>
        <p:spPr>
          <a:xfrm flipV="1">
            <a:off x="179687" y="4326097"/>
            <a:ext cx="8568952" cy="33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099512" y="4342597"/>
            <a:ext cx="0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23930" y="2054841"/>
            <a:ext cx="37255" cy="45438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2118099"/>
            <a:ext cx="0" cy="4479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Lenka\AppData\Local\Microsoft\Windows\Temporary Internet Files\Content.IE5\32PJ6VWU\MC900215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39" y="2585252"/>
            <a:ext cx="2110478" cy="143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H5FLVID2\MC9003588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829" y="2282911"/>
            <a:ext cx="1882136" cy="159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B0T8KK7H\MC9002963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41793"/>
            <a:ext cx="1077618" cy="65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2ECJYN9D\MC9002158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12684"/>
            <a:ext cx="1276748" cy="160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O6GTJT32\MC9002331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907" y="4567484"/>
            <a:ext cx="1020261" cy="123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5HVCSY0H\MC9002303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37" y="4567484"/>
            <a:ext cx="1615177" cy="181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63XHTB3B\MC9002873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35004"/>
            <a:ext cx="906516" cy="170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O6GTJT32\MC9003052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166" y="5997092"/>
            <a:ext cx="480348" cy="38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Lenka\AppData\Local\Microsoft\Windows\Temporary Internet Files\Content.IE5\32PJ6VWU\MC9002321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829" y="4485139"/>
            <a:ext cx="1944216" cy="191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enka\AppData\Local\Microsoft\Windows\Temporary Internet Files\Content.IE5\SGGKC8OC\MC9003448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512" y="5259536"/>
            <a:ext cx="1067289" cy="107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5HVCSY0H\MC90023450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937" y="3630827"/>
            <a:ext cx="1005617" cy="77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enka\AppData\Local\Microsoft\Windows\Temporary Internet Files\Content.IE5\5572ZA8N\MC9002321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710" y="3415371"/>
            <a:ext cx="705416" cy="92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Lenka\AppData\Local\Microsoft\Windows\Temporary Internet Files\Content.IE5\SGGKC8OC\MC90028996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8099"/>
            <a:ext cx="2674191" cy="214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4754942" y="1463153"/>
            <a:ext cx="172819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PŘEDSÍŇ</a:t>
            </a:r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486462" y="1478777"/>
            <a:ext cx="188059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KOUPELNA</a:t>
            </a:r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2063645" y="947818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KUCHYŇ</a:t>
            </a: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2951995" y="1478777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LOŽNICE</a:t>
            </a: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3878616" y="692696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DĚTSKÝ</a:t>
            </a:r>
          </a:p>
          <a:p>
            <a:pPr algn="ctr"/>
            <a:r>
              <a:rPr lang="cs-CZ" dirty="0" smtClean="0"/>
              <a:t>POKOJ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5623385" y="892016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OBÝVACÍ POKOJ</a:t>
            </a:r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6588224" y="1448762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TOALETA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5602" y="156374"/>
            <a:ext cx="2421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 názvy  místností: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005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65602" y="110625"/>
            <a:ext cx="8568952" cy="1944216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687" y="2054841"/>
            <a:ext cx="8568952" cy="45425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>
            <a:endCxn id="3" idx="3"/>
          </p:cNvCxnSpPr>
          <p:nvPr/>
        </p:nvCxnSpPr>
        <p:spPr>
          <a:xfrm flipV="1">
            <a:off x="179687" y="4326097"/>
            <a:ext cx="8568952" cy="33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099512" y="4342597"/>
            <a:ext cx="0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323930" y="2054841"/>
            <a:ext cx="37255" cy="45438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2118099"/>
            <a:ext cx="0" cy="4479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Lenka\AppData\Local\Microsoft\Windows\Temporary Internet Files\Content.IE5\32PJ6VWU\MC900215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39" y="2585252"/>
            <a:ext cx="2110478" cy="143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H5FLVID2\MC9003588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829" y="2282911"/>
            <a:ext cx="1882136" cy="159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B0T8KK7H\MC9002963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41793"/>
            <a:ext cx="1077618" cy="65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2ECJYN9D\MC9002158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12684"/>
            <a:ext cx="1276748" cy="160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O6GTJT32\MC9002331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907" y="4567484"/>
            <a:ext cx="1020261" cy="123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5HVCSY0H\MC9002303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37" y="4567484"/>
            <a:ext cx="1615177" cy="181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63XHTB3B\MC9002873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35004"/>
            <a:ext cx="906516" cy="170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enka\AppData\Local\Microsoft\Windows\Temporary Internet Files\Content.IE5\O6GTJT32\MC9003052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166" y="5997092"/>
            <a:ext cx="480348" cy="38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Lenka\AppData\Local\Microsoft\Windows\Temporary Internet Files\Content.IE5\32PJ6VWU\MC9002321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829" y="4485139"/>
            <a:ext cx="1944216" cy="191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enka\AppData\Local\Microsoft\Windows\Temporary Internet Files\Content.IE5\SGGKC8OC\MC9003448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512" y="5259536"/>
            <a:ext cx="1067289" cy="107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5HVCSY0H\MC90023450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937" y="3630827"/>
            <a:ext cx="1005617" cy="77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enka\AppData\Local\Microsoft\Windows\Temporary Internet Files\Content.IE5\5572ZA8N\MC9002321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710" y="3415371"/>
            <a:ext cx="705416" cy="92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Lenka\AppData\Local\Microsoft\Windows\Temporary Internet Files\Content.IE5\SGGKC8OC\MC90028996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8099"/>
            <a:ext cx="2674191" cy="214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6503553" y="5931840"/>
            <a:ext cx="172819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KOUPELNA</a:t>
            </a:r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218920" y="5995531"/>
            <a:ext cx="188059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PŘEDSÍŇ</a:t>
            </a:r>
            <a:endParaRPr lang="cs-CZ" dirty="0"/>
          </a:p>
        </p:txBody>
      </p:sp>
      <p:sp>
        <p:nvSpPr>
          <p:cNvPr id="54" name="Ovál 53"/>
          <p:cNvSpPr/>
          <p:nvPr/>
        </p:nvSpPr>
        <p:spPr>
          <a:xfrm>
            <a:off x="3564907" y="5899338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KUCHYŇ</a:t>
            </a: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4246713" y="2118099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LOŽNICE</a:t>
            </a: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6417251" y="2118099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DĚTSKÝ</a:t>
            </a:r>
          </a:p>
          <a:p>
            <a:pPr algn="ctr"/>
            <a:r>
              <a:rPr lang="cs-CZ" dirty="0" smtClean="0"/>
              <a:t>POKOJ</a:t>
            </a: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1657936" y="2204864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OBÝVACÍ POKOJ</a:t>
            </a:r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1910055" y="4454671"/>
            <a:ext cx="151216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TOALETA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5602" y="15637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1802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648400"/>
              </p:ext>
            </p:extLst>
          </p:nvPr>
        </p:nvGraphicFramePr>
        <p:xfrm>
          <a:off x="323528" y="692694"/>
          <a:ext cx="5040560" cy="5904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</a:tblGrid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VESNICE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MĚSTO</a:t>
                      </a:r>
                      <a:endParaRPr lang="cs-CZ" sz="4000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436096" y="105273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NÁVES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054325" y="256490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OBECNÍ ÚŘAD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36096" y="321297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RYBNÍK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79586" y="3836503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CHALUPY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42103" y="533721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KOSTEL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076918" y="598528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36096" y="422108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PARKY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36096" y="198884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PANELOVÉ DOMY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020272" y="148478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OBCHODNÍ STŘEDISKA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48264" y="51801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RADNICE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436096" y="4194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NÁMĚSTÍ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46204" y="486916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SPORTOVNÍ STADIÓN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305" y="14868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081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671946"/>
              </p:ext>
            </p:extLst>
          </p:nvPr>
        </p:nvGraphicFramePr>
        <p:xfrm>
          <a:off x="323528" y="692694"/>
          <a:ext cx="5040560" cy="5904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</a:tblGrid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VESNICE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MĚSTO</a:t>
                      </a:r>
                      <a:endParaRPr lang="cs-CZ" sz="4000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669341" y="161761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NÁVES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69341" y="2457291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OBECNÍ ÚŘAD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96045" y="330630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RYBNÍK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2461" y="4182797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CHALUPY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60222" y="501317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KOSTEL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1103" y="580526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124527" y="501317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PARKY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124527" y="414908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PANELOVÉ DOMY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124527" y="330630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OBCHODNÍ STŘEDISKA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124527" y="2457291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RADNICE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124527" y="161761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NÁMĚSTÍ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124527" y="580526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SPORTOVNÍ STADIÓN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305" y="14868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025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enka\AppData\Local\Microsoft\Windows\Temporary Internet Files\Content.IE5\FV9LY7R9\MP90043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27" y="847894"/>
            <a:ext cx="3758276" cy="250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04955"/>
            <a:ext cx="3442830" cy="23042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528" y="4005064"/>
            <a:ext cx="3131840" cy="2348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847786"/>
            <a:ext cx="3336850" cy="25092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94423" y="6387325"/>
            <a:ext cx="1576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 _ _ _ _ _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63038" y="6347438"/>
            <a:ext cx="1798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 _ _ _ _ _ _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82723" y="3443690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O_ _ _ _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34004" y="3429000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 _ _ _ _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3627" y="260648"/>
            <a:ext cx="2116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naše města?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282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enka\AppData\Local\Microsoft\Windows\Temporary Internet Files\Content.IE5\FV9LY7R9\MP90043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27" y="847894"/>
            <a:ext cx="3758276" cy="250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04955"/>
            <a:ext cx="3442830" cy="23042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528" y="4005064"/>
            <a:ext cx="3131840" cy="2348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847786"/>
            <a:ext cx="3336850" cy="25092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909448" y="6346776"/>
            <a:ext cx="1567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OLOMOUC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63038" y="6347438"/>
            <a:ext cx="1383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82723" y="3443690"/>
            <a:ext cx="1058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OPAVA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34004" y="3429000"/>
            <a:ext cx="108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PRAHA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3627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143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239220"/>
            <a:ext cx="2046413" cy="22780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66492" y="5725698"/>
            <a:ext cx="2528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 _ _ _ _ _ _ _ _ _ </a:t>
            </a:r>
            <a:endParaRPr lang="cs-CZ" sz="24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32656"/>
            <a:ext cx="2030546" cy="22787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2615606"/>
            <a:ext cx="3328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 _ _ _ _    _ _ _ _ _ _ _ _ 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293" y="260648"/>
            <a:ext cx="2088232" cy="23507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49985" y="2708920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 _ _ _ _ _ _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006" y="3239220"/>
            <a:ext cx="2121421" cy="23791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87674" y="5736831"/>
            <a:ext cx="2404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 _ _ _ _ _ _ _ _ _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76391"/>
            <a:ext cx="2404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znak Štáblovic </a:t>
            </a:r>
          </a:p>
          <a:p>
            <a:r>
              <a:rPr lang="cs-CZ" dirty="0" smtClean="0"/>
              <a:t>a jeho okolních vesnic?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903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239220"/>
            <a:ext cx="2046413" cy="22780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40333" y="5748064"/>
            <a:ext cx="1717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MIKOLAJICE</a:t>
            </a:r>
            <a:endParaRPr lang="cs-CZ" sz="24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32656"/>
            <a:ext cx="2030546" cy="22787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46804" y="2697460"/>
            <a:ext cx="2225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DOLNÍ ŽIVOTICE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293" y="260648"/>
            <a:ext cx="2088232" cy="23507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49985" y="2708920"/>
            <a:ext cx="1346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UHLÍŘOV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006" y="3239220"/>
            <a:ext cx="2121421" cy="23791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757296" y="5725698"/>
            <a:ext cx="1720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ŠTÁBLOVICE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76391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446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Lenka\AppData\Local\Microsoft\Windows\Temporary Internet Files\Content.IE5\B0T8KK7H\MC900428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049" y="3675885"/>
            <a:ext cx="966060" cy="92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32PJ6VWU\MC900424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76346"/>
            <a:ext cx="876134" cy="94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H5FLVID2\MC900432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607" y="3816345"/>
            <a:ext cx="1544935" cy="92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V0LQUMI0\MC900432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3590295"/>
            <a:ext cx="844397" cy="100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CZHUZI7Y\MC9004404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661" y="3317873"/>
            <a:ext cx="1176636" cy="155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FV9LY7R9\MC9004257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86" y="3445047"/>
            <a:ext cx="122736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4097" y="4762786"/>
            <a:ext cx="784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táta		máma  	    Emánek	Eda	          Ema	Ela</a:t>
            </a:r>
            <a:endParaRPr lang="cs-CZ" dirty="0"/>
          </a:p>
        </p:txBody>
      </p:sp>
      <p:pic>
        <p:nvPicPr>
          <p:cNvPr id="4106" name="Picture 10" descr="C:\Users\Lenka\AppData\Local\Microsoft\Windows\Temporary Internet Files\Content.IE5\5572ZA8N\MC9002377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210" y="5259671"/>
            <a:ext cx="844397" cy="78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enka\AppData\Local\Microsoft\Windows\Temporary Internet Files\Content.IE5\O6GTJT32\MC9002869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355" y="5169332"/>
            <a:ext cx="1090942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Lenka\AppData\Local\Microsoft\Windows\Temporary Internet Files\Content.IE5\V0LQUMI0\MC9003356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110" y="5242167"/>
            <a:ext cx="1320014" cy="93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enka\AppData\Local\Microsoft\Windows\Temporary Internet Files\Content.IE5\8PLZNXLH\MC9002509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286" y="5252168"/>
            <a:ext cx="1058256" cy="138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Lenka\AppData\Local\Microsoft\Windows\Temporary Internet Files\Content.IE5\ZCXTZ92K\MC90023353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710" y="5259671"/>
            <a:ext cx="1506209" cy="131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1670" y="188640"/>
            <a:ext cx="85324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Novákovi jsou velká rodina, kde si pomáhají a všichni vědí, že bez práce nejsou…….</a:t>
            </a:r>
          </a:p>
          <a:p>
            <a:r>
              <a:rPr lang="cs-CZ" sz="1400" i="1" dirty="0" smtClean="0"/>
              <a:t>(zapiš podle obrázků, kdo co dělá )</a:t>
            </a:r>
            <a:endParaRPr lang="cs-CZ" sz="1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614361"/>
              </p:ext>
            </p:extLst>
          </p:nvPr>
        </p:nvGraphicFramePr>
        <p:xfrm>
          <a:off x="1440366" y="809285"/>
          <a:ext cx="609600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 rowSpan="2"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Emánek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táta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Ema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Eda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máma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r>
                        <a:rPr lang="cs-CZ" dirty="0" smtClean="0"/>
                        <a:t>Ela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</a:tbl>
          </a:graphicData>
        </a:graphic>
      </p:graphicFrame>
      <p:pic>
        <p:nvPicPr>
          <p:cNvPr id="4112" name="Picture 16" descr="C:\Users\Lenka\AppData\Local\Microsoft\Windows\Temporary Internet Files\Content.IE5\32PJ6VWU\MC90032962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63" y="5219739"/>
            <a:ext cx="986402" cy="953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675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Lenka\AppData\Local\Microsoft\Windows\Temporary Internet Files\Content.IE5\B0T8KK7H\MC900428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049" y="3675885"/>
            <a:ext cx="966060" cy="92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32PJ6VWU\MC900424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76346"/>
            <a:ext cx="876134" cy="94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enka\AppData\Local\Microsoft\Windows\Temporary Internet Files\Content.IE5\H5FLVID2\MC900432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607" y="3816345"/>
            <a:ext cx="1544935" cy="92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V0LQUMI0\MC9004324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3590295"/>
            <a:ext cx="844397" cy="100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CZHUZI7Y\MC9004404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661" y="3317873"/>
            <a:ext cx="1176636" cy="155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FV9LY7R9\MC9004257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86" y="3445047"/>
            <a:ext cx="122736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4097" y="4762786"/>
            <a:ext cx="784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táta		máma  	    Emánek	Eda	          Ema	Ela</a:t>
            </a:r>
            <a:endParaRPr lang="cs-CZ" dirty="0"/>
          </a:p>
        </p:txBody>
      </p:sp>
      <p:pic>
        <p:nvPicPr>
          <p:cNvPr id="4106" name="Picture 10" descr="C:\Users\Lenka\AppData\Local\Microsoft\Windows\Temporary Internet Files\Content.IE5\5572ZA8N\MC9002377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210" y="5259671"/>
            <a:ext cx="844397" cy="78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enka\AppData\Local\Microsoft\Windows\Temporary Internet Files\Content.IE5\O6GTJT32\MC9002869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355" y="5169332"/>
            <a:ext cx="1090942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Lenka\AppData\Local\Microsoft\Windows\Temporary Internet Files\Content.IE5\V0LQUMI0\MC9003356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110" y="5242167"/>
            <a:ext cx="1320014" cy="93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enka\AppData\Local\Microsoft\Windows\Temporary Internet Files\Content.IE5\8PLZNXLH\MC9002509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286" y="5252168"/>
            <a:ext cx="1058256" cy="138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Lenka\AppData\Local\Microsoft\Windows\Temporary Internet Files\Content.IE5\ZCXTZ92K\MC90023353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710" y="5259671"/>
            <a:ext cx="1506209" cy="131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1670" y="188640"/>
            <a:ext cx="8532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sz="1400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906634"/>
              </p:ext>
            </p:extLst>
          </p:nvPr>
        </p:nvGraphicFramePr>
        <p:xfrm>
          <a:off x="1440366" y="809285"/>
          <a:ext cx="609600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 rowSpan="2">
                  <a:txBody>
                    <a:bodyPr/>
                    <a:lstStyle/>
                    <a:p>
                      <a:endParaRPr lang="cs-CZ" sz="9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Emánek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táta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Ema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Eda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cs-CZ" dirty="0" smtClean="0"/>
                        <a:t>máma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7">
                  <a:txBody>
                    <a:bodyPr/>
                    <a:lstStyle/>
                    <a:p>
                      <a:r>
                        <a:rPr lang="cs-CZ" dirty="0" smtClean="0"/>
                        <a:t>Ela</a:t>
                      </a:r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</a:tbl>
          </a:graphicData>
        </a:graphic>
      </p:graphicFrame>
      <p:pic>
        <p:nvPicPr>
          <p:cNvPr id="4112" name="Picture 16" descr="C:\Users\Lenka\AppData\Local\Microsoft\Windows\Temporary Internet Files\Content.IE5\32PJ6VWU\MC90032962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63" y="5219739"/>
            <a:ext cx="986402" cy="953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914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980728"/>
            <a:ext cx="72728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&lt;</a:t>
            </a:r>
            <a:r>
              <a:rPr lang="cs-CZ" smtClean="0"/>
              <a:t>cit.2012-11-21&gt;. </a:t>
            </a:r>
            <a:r>
              <a:rPr lang="cs-CZ" dirty="0"/>
              <a:t>Obrázky dostupné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smtClean="0"/>
              <a:t>na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cs.wikipedia.org/wiki/Opava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http://cs.wikipedia.org/wiki/Soubor:Ostrava,_</a:t>
            </a:r>
            <a:r>
              <a:rPr lang="cs-CZ" dirty="0" smtClean="0">
                <a:hlinkClick r:id="rId3"/>
              </a:rPr>
              <a:t>pohled_z_Nov%C3%A9_radnice_2.jpg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cs.wikipedia.org/wiki/Soubor:Olomouc-Horn%C3%AD_n%C3%A1m%C4%9Bst%C3%AD.JPG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cs.wikipedia.org/wiki/Soubor:Brno_Montage_II.jpg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http://cs.wikipedia.org/wiki/Soubor:%</a:t>
            </a:r>
            <a:r>
              <a:rPr lang="cs-CZ" dirty="0" smtClean="0">
                <a:hlinkClick r:id="rId6"/>
              </a:rPr>
              <a:t>C5%A0t%C3%A1blovice-znak.png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commons.wikimedia.org/wiki/File:Mikolajice_CoA.jpg</a:t>
            </a:r>
            <a:endParaRPr lang="cs-CZ" dirty="0" smtClean="0"/>
          </a:p>
          <a:p>
            <a:r>
              <a:rPr lang="cs-CZ" dirty="0"/>
              <a:t>http://cs.wikipedia.org/wiki/Soubor:Uhlirov_CoA.png</a:t>
            </a:r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287197" y="2623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Office.com.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1435</TotalTime>
  <Words>415</Words>
  <Application>Microsoft Office PowerPoint</Application>
  <PresentationFormat>Předvádění na obrazovce (4:3)</PresentationFormat>
  <Paragraphs>202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159</cp:revision>
  <dcterms:created xsi:type="dcterms:W3CDTF">2012-03-09T21:22:25Z</dcterms:created>
  <dcterms:modified xsi:type="dcterms:W3CDTF">2012-11-28T15:47:49Z</dcterms:modified>
</cp:coreProperties>
</file>