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70" r:id="rId4"/>
    <p:sldId id="271" r:id="rId5"/>
    <p:sldId id="264" r:id="rId6"/>
    <p:sldId id="262" r:id="rId7"/>
    <p:sldId id="267" r:id="rId8"/>
    <p:sldId id="266" r:id="rId9"/>
    <p:sldId id="265" r:id="rId10"/>
    <p:sldId id="263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 varScale="1">
        <p:scale>
          <a:sx n="64" d="100"/>
          <a:sy n="64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Erby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66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potřeba erbů, vlastenectví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rozhovor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3282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76470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Malování různých znaků a znamení začalo v dávných dobách.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20888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Zřejmě si nejdříve pomalovávali válečníci své štíty, aby se lišili od nepřátelských bojovníků.</a:t>
            </a:r>
            <a:endParaRPr lang="cs-CZ" sz="3600" dirty="0"/>
          </a:p>
        </p:txBody>
      </p:sp>
      <p:pic>
        <p:nvPicPr>
          <p:cNvPr id="1029" name="Picture 5" descr="C:\Users\oem\AppData\Local\Microsoft\Windows\Temporary Internet Files\Content.IE5\1U0BQNUE\MC900230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882614" cy="390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5389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36712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Brzy se také začala malovat různá znamení na štíty domů. Podle nich se často pojmenovávali obyvatelé těchto domů.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3264" y="4941168"/>
            <a:ext cx="81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Znak také sloužil místo podpisu na listině.</a:t>
            </a:r>
            <a:endParaRPr lang="cs-CZ" sz="3600" dirty="0"/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 descr="C:\Users\oem\AppData\Local\Microsoft\Windows\Temporary Internet Files\Content.IE5\TF1NKJOP\MC900199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47871"/>
            <a:ext cx="3318346" cy="161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8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 descr="C:\Users\oem\AppData\Local\Microsoft\Windows\Temporary Internet Files\Content.IE5\PW4HX5OA\MC90033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1484784"/>
            <a:ext cx="3323311" cy="333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86478"/>
            <a:ext cx="2983326" cy="3133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43808" y="548680"/>
            <a:ext cx="6143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Nápady na erby.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00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AppData\Local\Microsoft\Windows\Temporary Internet Files\Content.IE5\KK4W9MV6\MC900210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96752"/>
            <a:ext cx="2736304" cy="435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AppData\Local\Microsoft\Windows\Temporary Internet Files\Content.IE5\R1JXGQ24\MC9002105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61255"/>
            <a:ext cx="3240360" cy="422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33870" y="476672"/>
            <a:ext cx="32991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Nápady na erby.</a:t>
            </a:r>
          </a:p>
        </p:txBody>
      </p:sp>
    </p:spTree>
    <p:extLst>
      <p:ext uri="{BB962C8B-B14F-4D97-AF65-F5344CB8AC3E}">
        <p14:creationId xmlns:p14="http://schemas.microsoft.com/office/powerpoint/2010/main" val="229953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3002"/>
            <a:ext cx="4288110" cy="5035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203848" y="476670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Historické znaky.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88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23529" y="476672"/>
            <a:ext cx="74888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Znak Rožmberků.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1" y="1426542"/>
            <a:ext cx="8303839" cy="4663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121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00808"/>
            <a:ext cx="3591399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99860" y="332656"/>
            <a:ext cx="7356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Malý státní znak České republiky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8641" y="1124744"/>
            <a:ext cx="8303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červeném poli je stříbrný dvouocasý lev se zlatou korunou.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8641" y="5661248"/>
            <a:ext cx="8303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Přečtěte si pověst o knížeti Bruncvíkovi.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33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078" y="2320795"/>
            <a:ext cx="3740138" cy="3740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40466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Velký státní znak České republiky.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9457" y="1196752"/>
            <a:ext cx="76557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Čechy - stříbrný dvouocasý lev se zlatou korunou.</a:t>
            </a:r>
          </a:p>
          <a:p>
            <a:pPr algn="ctr"/>
            <a:r>
              <a:rPr lang="cs-CZ" sz="2400" dirty="0" smtClean="0"/>
              <a:t>Morava - stříbrno-červeně šachovaná orlice s korunou.</a:t>
            </a:r>
          </a:p>
          <a:p>
            <a:pPr algn="ctr"/>
            <a:r>
              <a:rPr lang="cs-CZ" sz="2400" dirty="0" smtClean="0"/>
              <a:t>Slezsko – černá orlice se stříbrným půlměsícem a korunou.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638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5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r>
              <a:rPr lang="en-US" sz="1600" dirty="0"/>
              <a:t>In </a:t>
            </a:r>
            <a:r>
              <a:rPr lang="en-US" sz="1600" i="1" dirty="0"/>
              <a:t>Wikipedia : the free encyclopedia</a:t>
            </a:r>
            <a:r>
              <a:rPr lang="en-US" sz="1600" dirty="0"/>
              <a:t> [online]. St. Petersburg (Florida) : Wikipedia Foundation, 10. 10. 2006,, last modified on 19. 5. 2011 [cit. 2011-09-18]. </a:t>
            </a:r>
            <a:endParaRPr lang="cs-CZ" sz="1600" dirty="0" smtClean="0"/>
          </a:p>
          <a:p>
            <a:endParaRPr lang="cs-CZ" sz="16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</TotalTime>
  <Words>270</Words>
  <Application>Microsoft Office PowerPoint</Application>
  <PresentationFormat>Předvádění na obrazovce (4:3)</PresentationFormat>
  <Paragraphs>53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59</cp:revision>
  <dcterms:created xsi:type="dcterms:W3CDTF">2011-05-26T14:17:08Z</dcterms:created>
  <dcterms:modified xsi:type="dcterms:W3CDTF">2011-10-28T09:02:54Z</dcterms:modified>
</cp:coreProperties>
</file>