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335" r:id="rId2"/>
    <p:sldId id="336" r:id="rId3"/>
    <p:sldId id="337" r:id="rId4"/>
    <p:sldId id="339" r:id="rId5"/>
    <p:sldId id="338" r:id="rId6"/>
    <p:sldId id="35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VY_32_INOVACE_19_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- procvičování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procvičování, slovo, věta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285860"/>
            <a:ext cx="7498080" cy="48006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Slovo, které do věty patří, označ barevně!</a:t>
            </a:r>
          </a:p>
          <a:p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Zmrzlá voda je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Natřeli jsme                          kolem zahrady.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4071934" y="2071678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71934" y="2714620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endCxn id="4" idx="1"/>
          </p:cNvCxnSpPr>
          <p:nvPr/>
        </p:nvCxnSpPr>
        <p:spPr>
          <a:xfrm flipV="1">
            <a:off x="3643306" y="2285992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6" idx="1"/>
          </p:cNvCxnSpPr>
          <p:nvPr/>
        </p:nvCxnSpPr>
        <p:spPr>
          <a:xfrm>
            <a:off x="3643306" y="2643182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214810" y="207167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271462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led.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000496" y="5143512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000496" y="4500570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>
            <a:endCxn id="14" idx="1"/>
          </p:cNvCxnSpPr>
          <p:nvPr/>
        </p:nvCxnSpPr>
        <p:spPr>
          <a:xfrm flipV="1">
            <a:off x="3286116" y="4714884"/>
            <a:ext cx="714380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endCxn id="13" idx="1"/>
          </p:cNvCxnSpPr>
          <p:nvPr/>
        </p:nvCxnSpPr>
        <p:spPr>
          <a:xfrm>
            <a:off x="3286116" y="5000636"/>
            <a:ext cx="714380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4" idx="3"/>
          </p:cNvCxnSpPr>
          <p:nvPr/>
        </p:nvCxnSpPr>
        <p:spPr>
          <a:xfrm>
            <a:off x="4929190" y="4714884"/>
            <a:ext cx="642942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3" idx="3"/>
          </p:cNvCxnSpPr>
          <p:nvPr/>
        </p:nvCxnSpPr>
        <p:spPr>
          <a:xfrm flipV="1">
            <a:off x="4929190" y="5072074"/>
            <a:ext cx="642942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071934" y="4500570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plot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71934" y="514351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plod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285860"/>
            <a:ext cx="7498080" cy="5143536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Slovo, které do věty patří, označ barevně!</a:t>
            </a:r>
          </a:p>
          <a:p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Můj tatínek je dědečkův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Utřel si z čela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5286380" y="2071678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86380" y="2714620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endCxn id="4" idx="1"/>
          </p:cNvCxnSpPr>
          <p:nvPr/>
        </p:nvCxnSpPr>
        <p:spPr>
          <a:xfrm flipV="1">
            <a:off x="4857752" y="2285992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6" idx="1"/>
          </p:cNvCxnSpPr>
          <p:nvPr/>
        </p:nvCxnSpPr>
        <p:spPr>
          <a:xfrm>
            <a:off x="4857752" y="2643182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57818" y="207167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zeď.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271462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zeť.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214810" y="5143512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4810" y="4500570"/>
            <a:ext cx="92869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>
            <a:endCxn id="14" idx="1"/>
          </p:cNvCxnSpPr>
          <p:nvPr/>
        </p:nvCxnSpPr>
        <p:spPr>
          <a:xfrm flipV="1">
            <a:off x="3500430" y="4714884"/>
            <a:ext cx="714380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endCxn id="13" idx="1"/>
          </p:cNvCxnSpPr>
          <p:nvPr/>
        </p:nvCxnSpPr>
        <p:spPr>
          <a:xfrm>
            <a:off x="3500430" y="5000636"/>
            <a:ext cx="714380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286248" y="442913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pot.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514351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pod.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Vymysli, co nejvíce slov a napiš!</a:t>
            </a:r>
          </a:p>
          <a:p>
            <a:endParaRPr lang="cs-CZ" sz="2600" b="1" dirty="0" smtClean="0"/>
          </a:p>
          <a:p>
            <a:pPr>
              <a:buNone/>
            </a:pPr>
            <a:r>
              <a:rPr lang="cs-CZ" sz="2800" dirty="0" smtClean="0"/>
              <a:t>	  		                x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				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214414" y="3286124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14414" y="5143512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4414" y="600076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14414" y="421481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786578" y="600076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86578" y="5072074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86578" y="4143380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86578" y="3286124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14414" y="242886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2428868"/>
            <a:ext cx="1428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  led</a:t>
            </a:r>
            <a:endParaRPr lang="cs-CZ" sz="2600" dirty="0"/>
          </a:p>
        </p:txBody>
      </p:sp>
      <p:sp>
        <p:nvSpPr>
          <p:cNvPr id="14" name="Obdélník 13"/>
          <p:cNvSpPr/>
          <p:nvPr/>
        </p:nvSpPr>
        <p:spPr>
          <a:xfrm>
            <a:off x="6786578" y="2428868"/>
            <a:ext cx="2000264" cy="4286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429520" y="2428868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  let</a:t>
            </a:r>
            <a:endParaRPr lang="cs-CZ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POTŮČKOVÁ, Jana a Eva HÁJKOVÁ. Pracovní sešit k Českému jazyku pro 2. třídu základní školy: učebnice pro druhý ročník ZŠ.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Brno: Studio 1 </a:t>
            </a:r>
            <a:r>
              <a:rPr lang="cs-CZ" sz="2000" dirty="0" err="1" smtClean="0"/>
              <a:t>1</a:t>
            </a:r>
            <a:r>
              <a:rPr lang="cs-CZ" sz="2000" dirty="0" smtClean="0"/>
              <a:t>, 2000, s. 25. Učebnice pro základní školy (Státní pedagogické nakladatelství). ISBN 80-86252-11-62.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168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Procvičování</vt:lpstr>
      <vt:lpstr>Procvičování</vt:lpstr>
      <vt:lpstr>Procvičování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2013-05-21T07:58:38Z</dcterms:modified>
</cp:coreProperties>
</file>