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340" r:id="rId2"/>
    <p:sldId id="341" r:id="rId3"/>
    <p:sldId id="342" r:id="rId4"/>
    <p:sldId id="343" r:id="rId5"/>
    <p:sldId id="34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D761"/>
    <a:srgbClr val="8A366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594FA8-5C04-44CC-B635-DC0B6F3870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8628BA-3DF3-4D15-8429-7572D6CFA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8628BA-3DF3-4D15-8429-7572D6CFAE8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8628BA-3DF3-4D15-8429-7572D6CFAE8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58ACBB2-165B-4777-BA98-B143B490BFF8}" type="datetimeFigureOut">
              <a:rPr lang="cs-CZ" smtClean="0"/>
              <a:pPr/>
              <a:t>21.5.2013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5641063-50A8-4441-B4AA-1E522C03F0F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1484784"/>
            <a:ext cx="7406640" cy="208299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Název školy:		Základní škola </a:t>
            </a:r>
            <a:r>
              <a:rPr lang="cs-CZ" dirty="0" err="1" smtClean="0"/>
              <a:t>Netvořice</a:t>
            </a:r>
            <a:endParaRPr lang="cs-CZ" dirty="0" smtClean="0"/>
          </a:p>
          <a:p>
            <a:r>
              <a:rPr lang="cs-CZ" dirty="0" smtClean="0"/>
              <a:t>Autor:			Olga Marková</a:t>
            </a:r>
          </a:p>
          <a:p>
            <a:r>
              <a:rPr lang="cs-CZ" dirty="0" smtClean="0"/>
              <a:t>Název:			VY_32_INOVACE_20_</a:t>
            </a:r>
          </a:p>
          <a:p>
            <a:r>
              <a:rPr lang="cs-CZ" dirty="0" smtClean="0"/>
              <a:t>Téma:			Párové souhlásky </a:t>
            </a:r>
          </a:p>
          <a:p>
            <a:r>
              <a:rPr lang="cs-CZ" dirty="0" smtClean="0"/>
              <a:t>Č. projektu:		OP  VK 1.4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339752" y="4725144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600" dirty="0" smtClean="0"/>
              <a:t> Párové souhlásky - procvičování</a:t>
            </a:r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DUM je určen pro žáky 2. ročníku dle ŠVP Škola  </a:t>
            </a:r>
          </a:p>
          <a:p>
            <a:pPr>
              <a:buNone/>
            </a:pPr>
            <a:r>
              <a:rPr lang="cs-CZ" sz="2600" dirty="0" smtClean="0"/>
              <a:t>    pro život ZŠ </a:t>
            </a:r>
            <a:r>
              <a:rPr lang="cs-CZ" sz="2600" dirty="0" err="1" smtClean="0"/>
              <a:t>Netvořice</a:t>
            </a:r>
            <a:endParaRPr lang="cs-CZ" sz="2600" dirty="0" smtClean="0"/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Český jazyk</a:t>
            </a:r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Prezentace na interaktivní tabuli</a:t>
            </a:r>
          </a:p>
          <a:p>
            <a:endParaRPr lang="cs-CZ" sz="2600" dirty="0" smtClean="0"/>
          </a:p>
          <a:p>
            <a:pPr>
              <a:buFont typeface="Wingdings" pitchFamily="2" charset="2"/>
              <a:buChar char="§"/>
            </a:pPr>
            <a:r>
              <a:rPr lang="cs-CZ" sz="2600" dirty="0" smtClean="0"/>
              <a:t> Klíčová slova: procvičování, souhláska, chyba</a:t>
            </a:r>
            <a:endParaRPr lang="cs-CZ" sz="2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85852" y="1447800"/>
            <a:ext cx="7647836" cy="5124472"/>
          </a:xfrm>
        </p:spPr>
        <p:txBody>
          <a:bodyPr>
            <a:normAutofit/>
          </a:bodyPr>
          <a:lstStyle/>
          <a:p>
            <a:r>
              <a:rPr lang="cs-CZ" sz="2600" b="1" dirty="0" smtClean="0"/>
              <a:t>Doplň správnou souhlásku!</a:t>
            </a:r>
          </a:p>
          <a:p>
            <a:endParaRPr lang="cs-CZ" sz="2600" b="1" dirty="0" smtClean="0"/>
          </a:p>
          <a:p>
            <a:pPr>
              <a:buNone/>
            </a:pPr>
            <a:endParaRPr lang="cs-CZ" sz="2600" b="1" dirty="0" smtClean="0"/>
          </a:p>
          <a:p>
            <a:pPr>
              <a:buNone/>
            </a:pPr>
            <a:endParaRPr lang="cs-CZ" sz="2600" b="1" dirty="0"/>
          </a:p>
        </p:txBody>
      </p:sp>
      <p:sp>
        <p:nvSpPr>
          <p:cNvPr id="4" name="Elipsa 3"/>
          <p:cNvSpPr/>
          <p:nvPr/>
        </p:nvSpPr>
        <p:spPr>
          <a:xfrm>
            <a:off x="3000364" y="6215082"/>
            <a:ext cx="4357718" cy="485772"/>
          </a:xfrm>
          <a:prstGeom prst="ellipse">
            <a:avLst/>
          </a:prstGeom>
          <a:solidFill>
            <a:srgbClr val="49D761"/>
          </a:solidFill>
          <a:ln>
            <a:solidFill>
              <a:srgbClr val="49D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3286116" y="5572140"/>
            <a:ext cx="3929090" cy="428628"/>
          </a:xfrm>
          <a:prstGeom prst="ellipse">
            <a:avLst/>
          </a:prstGeom>
          <a:solidFill>
            <a:srgbClr val="49D761"/>
          </a:solidFill>
          <a:ln>
            <a:solidFill>
              <a:srgbClr val="49D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3714744" y="4929198"/>
            <a:ext cx="3286148" cy="428628"/>
          </a:xfrm>
          <a:prstGeom prst="ellipse">
            <a:avLst/>
          </a:prstGeom>
          <a:solidFill>
            <a:srgbClr val="49D761"/>
          </a:solidFill>
          <a:ln>
            <a:solidFill>
              <a:srgbClr val="49D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4071934" y="4357694"/>
            <a:ext cx="2571768" cy="428628"/>
          </a:xfrm>
          <a:prstGeom prst="ellipse">
            <a:avLst/>
          </a:prstGeom>
          <a:solidFill>
            <a:srgbClr val="49D761"/>
          </a:solidFill>
          <a:ln>
            <a:solidFill>
              <a:srgbClr val="49D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4357686" y="3786190"/>
            <a:ext cx="2071702" cy="428628"/>
          </a:xfrm>
          <a:prstGeom prst="ellipse">
            <a:avLst/>
          </a:prstGeom>
          <a:solidFill>
            <a:srgbClr val="49D761"/>
          </a:solidFill>
          <a:ln>
            <a:solidFill>
              <a:srgbClr val="49D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4572000" y="3214686"/>
            <a:ext cx="1643074" cy="428628"/>
          </a:xfrm>
          <a:prstGeom prst="ellipse">
            <a:avLst/>
          </a:prstGeom>
          <a:solidFill>
            <a:srgbClr val="49D761"/>
          </a:solidFill>
          <a:ln>
            <a:solidFill>
              <a:srgbClr val="49D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5400000">
            <a:off x="3429004" y="4929186"/>
            <a:ext cx="3857628" cy="158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lipsa 12"/>
          <p:cNvSpPr/>
          <p:nvPr/>
        </p:nvSpPr>
        <p:spPr>
          <a:xfrm>
            <a:off x="5214942" y="2357430"/>
            <a:ext cx="357190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lza 14"/>
          <p:cNvSpPr/>
          <p:nvPr/>
        </p:nvSpPr>
        <p:spPr>
          <a:xfrm>
            <a:off x="4857752" y="2571744"/>
            <a:ext cx="342896" cy="28575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lza 15"/>
          <p:cNvSpPr/>
          <p:nvPr/>
        </p:nvSpPr>
        <p:spPr>
          <a:xfrm rot="19088073">
            <a:off x="5195088" y="2792568"/>
            <a:ext cx="342896" cy="28575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4631329">
            <a:off x="4956397" y="2095595"/>
            <a:ext cx="342896" cy="329479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za 17"/>
          <p:cNvSpPr/>
          <p:nvPr/>
        </p:nvSpPr>
        <p:spPr>
          <a:xfrm rot="15039782">
            <a:off x="5596764" y="2491893"/>
            <a:ext cx="342896" cy="295274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za 19"/>
          <p:cNvSpPr/>
          <p:nvPr/>
        </p:nvSpPr>
        <p:spPr>
          <a:xfrm rot="10623400">
            <a:off x="5436367" y="2080293"/>
            <a:ext cx="342896" cy="285752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4643438" y="3286124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kru_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357818" y="328612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paro</a:t>
            </a:r>
            <a:r>
              <a:rPr lang="cs-CZ" dirty="0" smtClean="0"/>
              <a:t>_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572000" y="378619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řetě</a:t>
            </a:r>
            <a:r>
              <a:rPr lang="cs-CZ" dirty="0" smtClean="0"/>
              <a:t>_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429256" y="3786190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no_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500562" y="4357694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drá</a:t>
            </a:r>
            <a:r>
              <a:rPr lang="cs-CZ" sz="2000" dirty="0" smtClean="0"/>
              <a:t>_</a:t>
            </a:r>
            <a:endParaRPr lang="cs-CZ" sz="2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500694" y="4357694"/>
            <a:ext cx="928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</a:t>
            </a:r>
            <a:r>
              <a:rPr lang="cs-CZ" sz="2000" dirty="0" err="1" smtClean="0"/>
              <a:t>náku</a:t>
            </a:r>
            <a:r>
              <a:rPr lang="cs-CZ" sz="2000" dirty="0" smtClean="0"/>
              <a:t>_</a:t>
            </a:r>
            <a:endParaRPr lang="cs-CZ" sz="2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286248" y="492919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Rudol</a:t>
            </a:r>
            <a:r>
              <a:rPr lang="cs-CZ" sz="2000" dirty="0" smtClean="0"/>
              <a:t>_</a:t>
            </a:r>
            <a:endParaRPr lang="cs-CZ" sz="20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500694" y="4929198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</a:t>
            </a:r>
            <a:r>
              <a:rPr lang="cs-CZ" sz="2000" dirty="0" err="1" smtClean="0"/>
              <a:t>mrke</a:t>
            </a:r>
            <a:r>
              <a:rPr lang="cs-CZ" sz="2000" dirty="0" smtClean="0"/>
              <a:t>_</a:t>
            </a:r>
            <a:endParaRPr lang="cs-CZ" sz="2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143372" y="5572140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tvaro</a:t>
            </a:r>
            <a:r>
              <a:rPr lang="cs-CZ" sz="2000" dirty="0" smtClean="0"/>
              <a:t>_</a:t>
            </a:r>
            <a:endParaRPr lang="cs-CZ" sz="2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572132" y="557214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oře__</a:t>
            </a:r>
            <a:endParaRPr lang="cs-CZ" sz="20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000496" y="6215082"/>
            <a:ext cx="150019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 ze__</a:t>
            </a:r>
            <a:endParaRPr lang="cs-CZ" sz="22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643570" y="6215082"/>
            <a:ext cx="150019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  </a:t>
            </a:r>
            <a:r>
              <a:rPr lang="cs-CZ" sz="2200" dirty="0" err="1" smtClean="0"/>
              <a:t>labu</a:t>
            </a:r>
            <a:r>
              <a:rPr lang="cs-CZ" sz="2200" dirty="0" smtClean="0"/>
              <a:t>__</a:t>
            </a:r>
            <a:endParaRPr lang="cs-CZ" sz="2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85852" y="1447800"/>
            <a:ext cx="7647836" cy="5124472"/>
          </a:xfrm>
        </p:spPr>
        <p:txBody>
          <a:bodyPr>
            <a:normAutofit/>
          </a:bodyPr>
          <a:lstStyle/>
          <a:p>
            <a:r>
              <a:rPr lang="cs-CZ" sz="2600" b="1" dirty="0" smtClean="0"/>
              <a:t>Doplň správnou souhlásku!</a:t>
            </a:r>
          </a:p>
          <a:p>
            <a:endParaRPr lang="cs-CZ" sz="2600" b="1" dirty="0" smtClean="0"/>
          </a:p>
          <a:p>
            <a:pPr>
              <a:buNone/>
            </a:pPr>
            <a:endParaRPr lang="cs-CZ" sz="2600" b="1" dirty="0" smtClean="0"/>
          </a:p>
          <a:p>
            <a:pPr>
              <a:buNone/>
            </a:pPr>
            <a:endParaRPr lang="cs-CZ" sz="2600" b="1" dirty="0"/>
          </a:p>
        </p:txBody>
      </p:sp>
      <p:sp>
        <p:nvSpPr>
          <p:cNvPr id="4" name="Elipsa 3"/>
          <p:cNvSpPr/>
          <p:nvPr/>
        </p:nvSpPr>
        <p:spPr>
          <a:xfrm>
            <a:off x="3000364" y="6215082"/>
            <a:ext cx="4357718" cy="485772"/>
          </a:xfrm>
          <a:prstGeom prst="ellipse">
            <a:avLst/>
          </a:prstGeom>
          <a:solidFill>
            <a:srgbClr val="49D761"/>
          </a:solidFill>
          <a:ln>
            <a:solidFill>
              <a:srgbClr val="49D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3286116" y="5572140"/>
            <a:ext cx="3929090" cy="428628"/>
          </a:xfrm>
          <a:prstGeom prst="ellipse">
            <a:avLst/>
          </a:prstGeom>
          <a:solidFill>
            <a:srgbClr val="49D761"/>
          </a:solidFill>
          <a:ln>
            <a:solidFill>
              <a:srgbClr val="49D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3714744" y="4929198"/>
            <a:ext cx="3286148" cy="428628"/>
          </a:xfrm>
          <a:prstGeom prst="ellipse">
            <a:avLst/>
          </a:prstGeom>
          <a:solidFill>
            <a:srgbClr val="49D761"/>
          </a:solidFill>
          <a:ln>
            <a:solidFill>
              <a:srgbClr val="49D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4071934" y="4357694"/>
            <a:ext cx="2571768" cy="428628"/>
          </a:xfrm>
          <a:prstGeom prst="ellipse">
            <a:avLst/>
          </a:prstGeom>
          <a:solidFill>
            <a:srgbClr val="49D761"/>
          </a:solidFill>
          <a:ln>
            <a:solidFill>
              <a:srgbClr val="49D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4357686" y="3786190"/>
            <a:ext cx="2071702" cy="428628"/>
          </a:xfrm>
          <a:prstGeom prst="ellipse">
            <a:avLst/>
          </a:prstGeom>
          <a:solidFill>
            <a:srgbClr val="49D761"/>
          </a:solidFill>
          <a:ln>
            <a:solidFill>
              <a:srgbClr val="49D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4572000" y="3214686"/>
            <a:ext cx="1643074" cy="428628"/>
          </a:xfrm>
          <a:prstGeom prst="ellipse">
            <a:avLst/>
          </a:prstGeom>
          <a:solidFill>
            <a:srgbClr val="49D761"/>
          </a:solidFill>
          <a:ln>
            <a:solidFill>
              <a:srgbClr val="49D7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5400000">
            <a:off x="3429004" y="4929186"/>
            <a:ext cx="3857628" cy="158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lipsa 12"/>
          <p:cNvSpPr/>
          <p:nvPr/>
        </p:nvSpPr>
        <p:spPr>
          <a:xfrm>
            <a:off x="5214942" y="2357430"/>
            <a:ext cx="357190" cy="35719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lza 14"/>
          <p:cNvSpPr/>
          <p:nvPr/>
        </p:nvSpPr>
        <p:spPr>
          <a:xfrm>
            <a:off x="4857752" y="2571744"/>
            <a:ext cx="342896" cy="285752"/>
          </a:xfrm>
          <a:prstGeom prst="teardrop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lza 15"/>
          <p:cNvSpPr/>
          <p:nvPr/>
        </p:nvSpPr>
        <p:spPr>
          <a:xfrm rot="19088073">
            <a:off x="5195088" y="2792568"/>
            <a:ext cx="342896" cy="285752"/>
          </a:xfrm>
          <a:prstGeom prst="teardrop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4631329">
            <a:off x="4991474" y="2107750"/>
            <a:ext cx="298116" cy="345321"/>
          </a:xfrm>
          <a:prstGeom prst="teardrop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za 17"/>
          <p:cNvSpPr/>
          <p:nvPr/>
        </p:nvSpPr>
        <p:spPr>
          <a:xfrm rot="15039782">
            <a:off x="5596764" y="2491893"/>
            <a:ext cx="342896" cy="295274"/>
          </a:xfrm>
          <a:prstGeom prst="teardrop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600"/>
          </a:p>
        </p:txBody>
      </p:sp>
      <p:sp>
        <p:nvSpPr>
          <p:cNvPr id="20" name="Slza 19"/>
          <p:cNvSpPr/>
          <p:nvPr/>
        </p:nvSpPr>
        <p:spPr>
          <a:xfrm rot="10623400">
            <a:off x="5436367" y="2080293"/>
            <a:ext cx="342896" cy="285752"/>
          </a:xfrm>
          <a:prstGeom prst="teardrop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4643438" y="3286124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hři</a:t>
            </a:r>
            <a:r>
              <a:rPr lang="cs-CZ" dirty="0" smtClean="0"/>
              <a:t>_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357818" y="328612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skle_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572000" y="378619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dirty="0" err="1" smtClean="0"/>
              <a:t>vů</a:t>
            </a:r>
            <a:r>
              <a:rPr lang="cs-CZ" dirty="0" smtClean="0"/>
              <a:t>_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429256" y="3786190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err="1" smtClean="0"/>
              <a:t>nů</a:t>
            </a:r>
            <a:r>
              <a:rPr lang="cs-CZ" dirty="0" smtClean="0"/>
              <a:t>_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500562" y="4357694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ho_</a:t>
            </a:r>
            <a:endParaRPr lang="cs-CZ" sz="2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500694" y="4357694"/>
            <a:ext cx="928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dlu</a:t>
            </a:r>
            <a:r>
              <a:rPr lang="cs-CZ" sz="2000" dirty="0" smtClean="0"/>
              <a:t>_</a:t>
            </a:r>
            <a:endParaRPr lang="cs-CZ" sz="2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286248" y="492919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ža</a:t>
            </a:r>
            <a:r>
              <a:rPr lang="cs-CZ" sz="2000" dirty="0" smtClean="0"/>
              <a:t>_</a:t>
            </a:r>
            <a:r>
              <a:rPr lang="cs-CZ" sz="2000" dirty="0" err="1" smtClean="0"/>
              <a:t>ka</a:t>
            </a:r>
            <a:endParaRPr lang="cs-CZ" sz="20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500694" y="4929198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ry</a:t>
            </a:r>
            <a:r>
              <a:rPr lang="cs-CZ" sz="2000" dirty="0" smtClean="0"/>
              <a:t>_</a:t>
            </a:r>
            <a:r>
              <a:rPr lang="cs-CZ" sz="2000" dirty="0" err="1" smtClean="0"/>
              <a:t>ka</a:t>
            </a:r>
            <a:endParaRPr lang="cs-CZ" sz="2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143372" y="5572140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hra_</a:t>
            </a:r>
            <a:endParaRPr lang="cs-CZ" sz="2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572132" y="557214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</a:t>
            </a:r>
            <a:r>
              <a:rPr lang="cs-CZ" sz="2000" dirty="0" err="1" smtClean="0"/>
              <a:t>hla</a:t>
            </a:r>
            <a:r>
              <a:rPr lang="cs-CZ" sz="2000" dirty="0" smtClean="0"/>
              <a:t>__</a:t>
            </a:r>
            <a:endParaRPr lang="cs-CZ" sz="20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000496" y="6215082"/>
            <a:ext cx="150019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 no__</a:t>
            </a:r>
            <a:endParaRPr lang="cs-CZ" sz="22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643570" y="6215082"/>
            <a:ext cx="150019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   </a:t>
            </a:r>
            <a:r>
              <a:rPr lang="cs-CZ" sz="2200" dirty="0" err="1" smtClean="0"/>
              <a:t>ko</a:t>
            </a:r>
            <a:r>
              <a:rPr lang="cs-CZ" sz="2200" dirty="0" smtClean="0"/>
              <a:t>__</a:t>
            </a:r>
            <a:endParaRPr lang="cs-CZ" sz="2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600" b="1" dirty="0" smtClean="0"/>
              <a:t>Oprav chyby a napiš správně!</a:t>
            </a:r>
          </a:p>
          <a:p>
            <a:pPr>
              <a:buNone/>
            </a:pPr>
            <a:endParaRPr lang="cs-CZ" sz="2600" b="1" dirty="0" smtClean="0"/>
          </a:p>
          <a:p>
            <a:pPr>
              <a:buNone/>
            </a:pPr>
            <a:r>
              <a:rPr lang="cs-CZ" sz="2600" dirty="0" smtClean="0"/>
              <a:t>nedodržený slip			dřevěný plod</a:t>
            </a:r>
          </a:p>
          <a:p>
            <a:pPr>
              <a:buNone/>
            </a:pPr>
            <a:endParaRPr lang="cs-CZ" sz="2600" dirty="0" smtClean="0"/>
          </a:p>
          <a:p>
            <a:pPr>
              <a:buNone/>
            </a:pPr>
            <a:endParaRPr lang="cs-CZ" sz="2600" dirty="0" smtClean="0"/>
          </a:p>
          <a:p>
            <a:pPr>
              <a:buNone/>
            </a:pPr>
            <a:r>
              <a:rPr lang="cs-CZ" sz="2600" dirty="0" err="1" smtClean="0"/>
              <a:t>Jakup</a:t>
            </a:r>
            <a:r>
              <a:rPr lang="cs-CZ" sz="2600" dirty="0" smtClean="0"/>
              <a:t> a </a:t>
            </a:r>
            <a:r>
              <a:rPr lang="cs-CZ" sz="2600" dirty="0" err="1" smtClean="0"/>
              <a:t>Filib</a:t>
            </a:r>
            <a:r>
              <a:rPr lang="cs-CZ" sz="2600" dirty="0" smtClean="0"/>
              <a:t>				strom </a:t>
            </a:r>
            <a:r>
              <a:rPr lang="cs-CZ" sz="2600" dirty="0" err="1" smtClean="0"/>
              <a:t>přet</a:t>
            </a:r>
            <a:r>
              <a:rPr lang="cs-CZ" sz="2600" dirty="0" smtClean="0"/>
              <a:t> školou			      </a:t>
            </a:r>
          </a:p>
          <a:p>
            <a:pPr>
              <a:buNone/>
            </a:pPr>
            <a:endParaRPr lang="cs-CZ" sz="2600" dirty="0" smtClean="0"/>
          </a:p>
          <a:p>
            <a:pPr>
              <a:buNone/>
            </a:pPr>
            <a:r>
              <a:rPr lang="cs-CZ" sz="2600" dirty="0" err="1" smtClean="0"/>
              <a:t>Dět</a:t>
            </a:r>
            <a:r>
              <a:rPr lang="cs-CZ" sz="2600" dirty="0" smtClean="0"/>
              <a:t>  </a:t>
            </a:r>
            <a:r>
              <a:rPr lang="cs-CZ" sz="2600" dirty="0" err="1" smtClean="0"/>
              <a:t>Vševět</a:t>
            </a:r>
            <a:r>
              <a:rPr lang="cs-CZ" sz="2600" dirty="0" smtClean="0"/>
              <a:t>				</a:t>
            </a:r>
            <a:r>
              <a:rPr lang="cs-CZ" sz="2600" dirty="0" err="1" smtClean="0"/>
              <a:t>soutěš</a:t>
            </a:r>
            <a:r>
              <a:rPr lang="cs-CZ" sz="2600" dirty="0" smtClean="0"/>
              <a:t> ve zpěvu</a:t>
            </a:r>
          </a:p>
          <a:p>
            <a:pPr>
              <a:buNone/>
            </a:pPr>
            <a:endParaRPr lang="cs-CZ" sz="2600" dirty="0" smtClean="0"/>
          </a:p>
          <a:p>
            <a:pPr>
              <a:buNone/>
            </a:pPr>
            <a:endParaRPr lang="cs-CZ" sz="2600" dirty="0" smtClean="0"/>
          </a:p>
          <a:p>
            <a:pPr>
              <a:buNone/>
            </a:pPr>
            <a:endParaRPr lang="cs-CZ" sz="2600" dirty="0"/>
          </a:p>
        </p:txBody>
      </p:sp>
      <p:sp>
        <p:nvSpPr>
          <p:cNvPr id="4" name="Zaoblený obdélník 3"/>
          <p:cNvSpPr/>
          <p:nvPr/>
        </p:nvSpPr>
        <p:spPr>
          <a:xfrm>
            <a:off x="1571604" y="2857496"/>
            <a:ext cx="3357586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1571604" y="4357694"/>
            <a:ext cx="3357586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571604" y="5786454"/>
            <a:ext cx="3357586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5500694" y="2857496"/>
            <a:ext cx="3357586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5500694" y="4357694"/>
            <a:ext cx="3357586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5429256" y="5786454"/>
            <a:ext cx="3357586" cy="4286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680</TotalTime>
  <Words>124</Words>
  <Application>Microsoft Office PowerPoint</Application>
  <PresentationFormat>Předvádění na obrazovce (4:3)</PresentationFormat>
  <Paragraphs>58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Anotace</vt:lpstr>
      <vt:lpstr>Procvičování</vt:lpstr>
      <vt:lpstr>Procvičování</vt:lpstr>
      <vt:lpstr>Procvičování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Lída</dc:creator>
  <cp:lastModifiedBy>klára</cp:lastModifiedBy>
  <cp:revision>38</cp:revision>
  <dcterms:created xsi:type="dcterms:W3CDTF">2013-05-04T06:52:58Z</dcterms:created>
  <dcterms:modified xsi:type="dcterms:W3CDTF">2013-05-21T07:59:29Z</dcterms:modified>
</cp:coreProperties>
</file>