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8" r:id="rId4"/>
    <p:sldId id="259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3E86-5B53-4033-892C-959FE5DC0074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4FE06-51F7-4BB5-A7F3-C8C65F374F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78746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3E86-5B53-4033-892C-959FE5DC0074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4FE06-51F7-4BB5-A7F3-C8C65F374F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2047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3E86-5B53-4033-892C-959FE5DC0074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4FE06-51F7-4BB5-A7F3-C8C65F374F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03901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3E86-5B53-4033-892C-959FE5DC0074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4FE06-51F7-4BB5-A7F3-C8C65F374F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9513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3E86-5B53-4033-892C-959FE5DC0074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4FE06-51F7-4BB5-A7F3-C8C65F374F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482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3E86-5B53-4033-892C-959FE5DC0074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4FE06-51F7-4BB5-A7F3-C8C65F374F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49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3E86-5B53-4033-892C-959FE5DC0074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4FE06-51F7-4BB5-A7F3-C8C65F374F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3821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3E86-5B53-4033-892C-959FE5DC0074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4FE06-51F7-4BB5-A7F3-C8C65F374F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417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3E86-5B53-4033-892C-959FE5DC0074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4FE06-51F7-4BB5-A7F3-C8C65F374F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9196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3E86-5B53-4033-892C-959FE5DC0074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4FE06-51F7-4BB5-A7F3-C8C65F374F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0750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3E86-5B53-4033-892C-959FE5DC0074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4FE06-51F7-4BB5-A7F3-C8C65F374F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3133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3A3E86-5B53-4033-892C-959FE5DC0074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4FE06-51F7-4BB5-A7F3-C8C65F374F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0186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1685182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Anglický jazyk – psaní čísel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VY_32_INOVACE_04_ČÍSLA_2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26.9.2012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one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two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three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four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five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six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seven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eight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nine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ten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1160321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Prezentace je určena žákům 3. ročníku základní školy v oblasti Anglický jazyk. Cílem je osvojení si čtení základních čísel od 1 do 10 ve správné číselné řadě. Čtení čísel v různém pořadí a přiřazování čísel k jejich pravým názvům.</a:t>
            </a:r>
          </a:p>
        </p:txBody>
      </p:sp>
    </p:spTree>
    <p:extLst>
      <p:ext uri="{BB962C8B-B14F-4D97-AF65-F5344CB8AC3E}">
        <p14:creationId xmlns:p14="http://schemas.microsoft.com/office/powerpoint/2010/main" val="2703746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k číslům </a:t>
            </a:r>
            <a:r>
              <a:rPr lang="cs-CZ" smtClean="0"/>
              <a:t>jejich názvy</a:t>
            </a:r>
            <a:endParaRPr lang="cs-CZ" dirty="0"/>
          </a:p>
        </p:txBody>
      </p:sp>
      <p:pic>
        <p:nvPicPr>
          <p:cNvPr id="1029" name="Picture 5" descr="C:\Users\zbynek\AppData\Local\Microsoft\Windows\Temporary Internet Files\Content.IE5\OPQ9U8PX\MC9000143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69" y="4274069"/>
            <a:ext cx="727381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bynek\AppData\Local\Microsoft\Windows\Temporary Internet Files\Content.IE5\BKSTGA5C\MC9000143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225" y="5301208"/>
            <a:ext cx="720080" cy="85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bynek\AppData\Local\Microsoft\Windows\Temporary Internet Files\Content.IE5\WY0AWG2G\MC900014319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338" y="1724148"/>
            <a:ext cx="606151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bynek\AppData\Local\Microsoft\Windows\Temporary Internet Files\Content.IE5\R17928FJ\MC9000143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2780" y="2617931"/>
            <a:ext cx="622129" cy="739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zbynek\AppData\Local\Microsoft\Windows\Temporary Internet Files\Content.IE5\3H2QQD0O\MC90001432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7362" y="3573016"/>
            <a:ext cx="714738" cy="849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zbynek\AppData\Local\Microsoft\Windows\Temporary Internet Files\Content.IE5\J6XOK8DQ\MC9000143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7363" y="4615128"/>
            <a:ext cx="577530" cy="68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zbynek\AppData\Local\Microsoft\Windows\Temporary Internet Files\Content.IE5\R17928FJ\MC90043017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7363" y="5445224"/>
            <a:ext cx="1079143" cy="1079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zbynek\AppData\Local\Microsoft\Windows\Temporary Internet Files\Content.IE5\VCVFXW0I\MC90001431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87" y="3319620"/>
            <a:ext cx="682744" cy="811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zbynek\AppData\Local\Microsoft\Windows\Temporary Internet Files\Content.IE5\J6XOK8DQ\MC90001431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31" y="2420888"/>
            <a:ext cx="648072" cy="769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145627951"/>
              </p:ext>
            </p:extLst>
          </p:nvPr>
        </p:nvGraphicFramePr>
        <p:xfrm>
          <a:off x="1619672" y="1724148"/>
          <a:ext cx="2588096" cy="418398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88096"/>
              </a:tblGrid>
              <a:tr h="83679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3679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3679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3679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3679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8" name="Picture 14" descr="C:\Users\zbynek\AppData\Local\Microsoft\Windows\Temporary Internet Files\Content.IE5\MZEUBKLH\MC90001431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814" y="1724148"/>
            <a:ext cx="569503" cy="67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8213760"/>
              </p:ext>
            </p:extLst>
          </p:nvPr>
        </p:nvGraphicFramePr>
        <p:xfrm>
          <a:off x="5652120" y="1690829"/>
          <a:ext cx="2952328" cy="429396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52328"/>
              </a:tblGrid>
              <a:tr h="85879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879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5879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5879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5879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7539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pic>
        <p:nvPicPr>
          <p:cNvPr id="1029" name="Picture 5" descr="C:\Users\zbynek\AppData\Local\Microsoft\Windows\Temporary Internet Files\Content.IE5\OPQ9U8PX\MC9000143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69" y="4274069"/>
            <a:ext cx="727381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bynek\AppData\Local\Microsoft\Windows\Temporary Internet Files\Content.IE5\BKSTGA5C\MC9000143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225" y="5301208"/>
            <a:ext cx="720080" cy="85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bynek\AppData\Local\Microsoft\Windows\Temporary Internet Files\Content.IE5\WY0AWG2G\MC900014319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338" y="1724148"/>
            <a:ext cx="606151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bynek\AppData\Local\Microsoft\Windows\Temporary Internet Files\Content.IE5\R17928FJ\MC9000143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2780" y="2617931"/>
            <a:ext cx="622129" cy="739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zbynek\AppData\Local\Microsoft\Windows\Temporary Internet Files\Content.IE5\3H2QQD0O\MC90001432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7362" y="3573016"/>
            <a:ext cx="714738" cy="849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zbynek\AppData\Local\Microsoft\Windows\Temporary Internet Files\Content.IE5\J6XOK8DQ\MC9000143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7363" y="4615128"/>
            <a:ext cx="577530" cy="68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zbynek\AppData\Local\Microsoft\Windows\Temporary Internet Files\Content.IE5\R17928FJ\MC90043017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7363" y="5445224"/>
            <a:ext cx="1079143" cy="1079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zbynek\AppData\Local\Microsoft\Windows\Temporary Internet Files\Content.IE5\VCVFXW0I\MC90001431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87" y="3319620"/>
            <a:ext cx="682744" cy="811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zbynek\AppData\Local\Microsoft\Windows\Temporary Internet Files\Content.IE5\J6XOK8DQ\MC90001431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31" y="2420888"/>
            <a:ext cx="648072" cy="769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902728662"/>
              </p:ext>
            </p:extLst>
          </p:nvPr>
        </p:nvGraphicFramePr>
        <p:xfrm>
          <a:off x="1619672" y="1724148"/>
          <a:ext cx="2588096" cy="458517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88096"/>
              </a:tblGrid>
              <a:tr h="917034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one</a:t>
                      </a:r>
                      <a:endParaRPr lang="cs-CZ" sz="3200" dirty="0"/>
                    </a:p>
                  </a:txBody>
                  <a:tcPr/>
                </a:tc>
              </a:tr>
              <a:tr h="917034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two</a:t>
                      </a:r>
                      <a:endParaRPr lang="cs-CZ" sz="3200" dirty="0"/>
                    </a:p>
                  </a:txBody>
                  <a:tcPr/>
                </a:tc>
              </a:tr>
              <a:tr h="917034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three</a:t>
                      </a:r>
                      <a:endParaRPr lang="cs-CZ" sz="3200" dirty="0"/>
                    </a:p>
                  </a:txBody>
                  <a:tcPr/>
                </a:tc>
              </a:tr>
              <a:tr h="917034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four</a:t>
                      </a:r>
                      <a:endParaRPr lang="cs-CZ" sz="3200" dirty="0"/>
                    </a:p>
                  </a:txBody>
                  <a:tcPr/>
                </a:tc>
              </a:tr>
              <a:tr h="917034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five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8" name="Picture 14" descr="C:\Users\zbynek\AppData\Local\Microsoft\Windows\Temporary Internet Files\Content.IE5\MZEUBKLH\MC90001431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814" y="1724148"/>
            <a:ext cx="569503" cy="67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9462735"/>
              </p:ext>
            </p:extLst>
          </p:nvPr>
        </p:nvGraphicFramePr>
        <p:xfrm>
          <a:off x="5652120" y="1690829"/>
          <a:ext cx="2952328" cy="461849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52328"/>
              </a:tblGrid>
              <a:tr h="923698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six</a:t>
                      </a:r>
                      <a:endParaRPr lang="cs-CZ" sz="3200" dirty="0"/>
                    </a:p>
                  </a:txBody>
                  <a:tcPr/>
                </a:tc>
              </a:tr>
              <a:tr h="923698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seven</a:t>
                      </a:r>
                      <a:endParaRPr lang="cs-CZ" sz="3200" dirty="0"/>
                    </a:p>
                  </a:txBody>
                  <a:tcPr/>
                </a:tc>
              </a:tr>
              <a:tr h="923698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eight</a:t>
                      </a:r>
                      <a:endParaRPr lang="cs-CZ" sz="3200" dirty="0"/>
                    </a:p>
                  </a:txBody>
                  <a:tcPr/>
                </a:tc>
              </a:tr>
              <a:tr h="923698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nine</a:t>
                      </a:r>
                      <a:endParaRPr lang="cs-CZ" sz="3200" dirty="0"/>
                    </a:p>
                  </a:txBody>
                  <a:tcPr/>
                </a:tc>
              </a:tr>
              <a:tr h="923698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ten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7758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72816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Arial Black" pitchFamily="34" charset="0"/>
              </a:rPr>
              <a:t>Obrázky: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197182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120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Napiš k číslům jejich názvy</vt:lpstr>
      <vt:lpstr>Řešení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Zbyněk Jícha</dc:creator>
  <cp:lastModifiedBy>Zbyněk Jícha</cp:lastModifiedBy>
  <cp:revision>7</cp:revision>
  <dcterms:created xsi:type="dcterms:W3CDTF">2012-11-06T06:51:57Z</dcterms:created>
  <dcterms:modified xsi:type="dcterms:W3CDTF">2013-05-21T09:41:22Z</dcterms:modified>
</cp:coreProperties>
</file>