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9" r:id="rId4"/>
    <p:sldId id="258" r:id="rId5"/>
    <p:sldId id="264" r:id="rId6"/>
    <p:sldId id="260" r:id="rId7"/>
    <p:sldId id="262" r:id="rId8"/>
    <p:sldId id="265" r:id="rId9"/>
    <p:sldId id="261" r:id="rId10"/>
    <p:sldId id="263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208CE-CCB7-42D4-979C-A3D7BD1CAD5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0839-1D3B-4049-B16A-B70AF3C88B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296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208CE-CCB7-42D4-979C-A3D7BD1CAD5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0839-1D3B-4049-B16A-B70AF3C88B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668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208CE-CCB7-42D4-979C-A3D7BD1CAD5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0839-1D3B-4049-B16A-B70AF3C88B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382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208CE-CCB7-42D4-979C-A3D7BD1CAD5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0839-1D3B-4049-B16A-B70AF3C88B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179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208CE-CCB7-42D4-979C-A3D7BD1CAD5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0839-1D3B-4049-B16A-B70AF3C88B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730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208CE-CCB7-42D4-979C-A3D7BD1CAD5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0839-1D3B-4049-B16A-B70AF3C88B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356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208CE-CCB7-42D4-979C-A3D7BD1CAD5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0839-1D3B-4049-B16A-B70AF3C88B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452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208CE-CCB7-42D4-979C-A3D7BD1CAD5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0839-1D3B-4049-B16A-B70AF3C88B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438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208CE-CCB7-42D4-979C-A3D7BD1CAD5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0839-1D3B-4049-B16A-B70AF3C88B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833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208CE-CCB7-42D4-979C-A3D7BD1CAD5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0839-1D3B-4049-B16A-B70AF3C88B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111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208CE-CCB7-42D4-979C-A3D7BD1CAD5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0839-1D3B-4049-B16A-B70AF3C88B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278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8208CE-CCB7-42D4-979C-A3D7BD1CAD5C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DB0839-1D3B-4049-B16A-B70AF3C88B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294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0280735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Anglický jazyk – části těla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VY_12_INOVACE_08_SLOVNÍ_ZÁSOBA_2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20.3.2013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arms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body,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head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legs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feet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hands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5817221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Prezentace je určena žákům 3</a:t>
            </a:r>
            <a:r>
              <a:rPr lang="cs-CZ" sz="2400" dirty="0" smtClean="0"/>
              <a:t>. a 5. </a:t>
            </a:r>
            <a:r>
              <a:rPr lang="cs-CZ" sz="2400" dirty="0" smtClean="0"/>
              <a:t>ročníku základní školy </a:t>
            </a:r>
            <a:r>
              <a:rPr lang="cs-CZ" sz="2400" dirty="0" smtClean="0"/>
              <a:t>              v </a:t>
            </a:r>
            <a:r>
              <a:rPr lang="cs-CZ" sz="2400" dirty="0" smtClean="0"/>
              <a:t>oblasti Anglický jazyk. Cílem je osvojení si správného názvu částí těla, rozlišení jednotného a množného čísla u párových částí těla. Žáci umí popsat části těla na obrázku a na vlastním těle.</a:t>
            </a:r>
          </a:p>
        </p:txBody>
      </p:sp>
    </p:spTree>
    <p:extLst>
      <p:ext uri="{BB962C8B-B14F-4D97-AF65-F5344CB8AC3E}">
        <p14:creationId xmlns:p14="http://schemas.microsoft.com/office/powerpoint/2010/main" val="3035108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Přečti názvy částí těla a spoj dvojice fixem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04639" y="1844824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head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87746" y="2492896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smtClean="0"/>
              <a:t>body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04639" y="3121164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err="1"/>
              <a:t>a</a:t>
            </a:r>
            <a:r>
              <a:rPr lang="cs-CZ" sz="2000" dirty="0" err="1" smtClean="0"/>
              <a:t>rm</a:t>
            </a:r>
            <a:r>
              <a:rPr lang="cs-CZ" sz="2000" dirty="0" smtClean="0"/>
              <a:t>(s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04639" y="3789040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l</a:t>
            </a:r>
            <a:r>
              <a:rPr lang="cs-CZ" sz="2000" dirty="0" smtClean="0"/>
              <a:t>eg(s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04639" y="5108498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h</a:t>
            </a:r>
            <a:r>
              <a:rPr lang="cs-CZ" sz="2000" dirty="0" smtClean="0"/>
              <a:t>and(s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87746" y="4485019"/>
            <a:ext cx="1440160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foot</a:t>
            </a:r>
            <a:r>
              <a:rPr lang="cs-CZ" sz="2000" dirty="0" smtClean="0"/>
              <a:t>/</a:t>
            </a:r>
            <a:r>
              <a:rPr lang="cs-CZ" sz="2000" dirty="0" err="1" smtClean="0"/>
              <a:t>feet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1875602"/>
            <a:ext cx="136815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noha/nohy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2508285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uka/ruce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3121164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tělo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3789040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paže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4485019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5108498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hodidlo/a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366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04639" y="1844824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head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87746" y="2492896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smtClean="0"/>
              <a:t>body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04639" y="3121164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err="1"/>
              <a:t>a</a:t>
            </a:r>
            <a:r>
              <a:rPr lang="cs-CZ" sz="2000" dirty="0" err="1" smtClean="0"/>
              <a:t>rm</a:t>
            </a:r>
            <a:r>
              <a:rPr lang="cs-CZ" sz="2000" dirty="0" smtClean="0"/>
              <a:t>(s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04639" y="3789040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l</a:t>
            </a:r>
            <a:r>
              <a:rPr lang="cs-CZ" sz="2000" dirty="0" smtClean="0"/>
              <a:t>eg(s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04639" y="5108498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h</a:t>
            </a:r>
            <a:r>
              <a:rPr lang="cs-CZ" sz="2000" dirty="0" smtClean="0"/>
              <a:t>and(s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87746" y="4485019"/>
            <a:ext cx="1440160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foot</a:t>
            </a:r>
            <a:r>
              <a:rPr lang="cs-CZ" sz="2000" dirty="0" smtClean="0"/>
              <a:t>/</a:t>
            </a:r>
            <a:r>
              <a:rPr lang="cs-CZ" sz="2000" dirty="0" err="1" smtClean="0"/>
              <a:t>feet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1875602"/>
            <a:ext cx="136815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noha/nohy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2508285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uka/ruce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3121164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tělo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3789040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paže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4485019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5108498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hodidlo/a</a:t>
            </a:r>
            <a:endParaRPr lang="cs-CZ" dirty="0"/>
          </a:p>
        </p:txBody>
      </p:sp>
      <p:cxnSp>
        <p:nvCxnSpPr>
          <p:cNvPr id="16" name="Přímá spojnice 15"/>
          <p:cNvCxnSpPr>
            <a:stCxn id="3" idx="3"/>
            <a:endCxn id="13" idx="1"/>
          </p:cNvCxnSpPr>
          <p:nvPr/>
        </p:nvCxnSpPr>
        <p:spPr>
          <a:xfrm>
            <a:off x="2728775" y="2044879"/>
            <a:ext cx="1915233" cy="2624806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endCxn id="11" idx="1"/>
          </p:cNvCxnSpPr>
          <p:nvPr/>
        </p:nvCxnSpPr>
        <p:spPr>
          <a:xfrm>
            <a:off x="2711882" y="2692951"/>
            <a:ext cx="1932126" cy="612879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728775" y="3357282"/>
            <a:ext cx="1932126" cy="612879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2711882" y="2044879"/>
            <a:ext cx="1932126" cy="195113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4" idx="1"/>
          </p:cNvCxnSpPr>
          <p:nvPr/>
        </p:nvCxnSpPr>
        <p:spPr>
          <a:xfrm>
            <a:off x="2927906" y="4688628"/>
            <a:ext cx="1716102" cy="604536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endCxn id="10" idx="1"/>
          </p:cNvCxnSpPr>
          <p:nvPr/>
        </p:nvCxnSpPr>
        <p:spPr>
          <a:xfrm flipV="1">
            <a:off x="2711882" y="2692951"/>
            <a:ext cx="1932126" cy="262405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1271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11860" y="2204864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VŠE SMAŽ!</a:t>
            </a:r>
            <a:endParaRPr lang="cs-CZ" sz="3600" dirty="0"/>
          </a:p>
        </p:txBody>
      </p:sp>
      <p:pic>
        <p:nvPicPr>
          <p:cNvPr id="1026" name="Picture 2" descr="C:\Users\zbynek\AppData\Local\Microsoft\Windows\Temporary Internet Files\Content.IE5\OUFKUGTJ\MC9000133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37887">
            <a:off x="3923928" y="3933056"/>
            <a:ext cx="1876349" cy="760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1751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Přiřaď postavě české názvy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95617" y="4487804"/>
            <a:ext cx="136815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noha/nohy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49331" y="3907737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uka/ruce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3121164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tělo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49331" y="2751832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paže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95617" y="2060848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5108498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hodidlo/a</a:t>
            </a:r>
            <a:endParaRPr lang="cs-CZ" dirty="0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88" t="4259" r="19570" b="3003"/>
          <a:stretch/>
        </p:blipFill>
        <p:spPr bwMode="auto">
          <a:xfrm>
            <a:off x="2826861" y="1615033"/>
            <a:ext cx="2338149" cy="465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4872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95617" y="4487804"/>
            <a:ext cx="136815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noha/nohy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49331" y="3907737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uka/ruce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3127593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tělo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49331" y="2751832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paže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95617" y="2060848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5108498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hodidlo/a</a:t>
            </a:r>
            <a:endParaRPr lang="cs-CZ" dirty="0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88" t="4259" r="19570" b="3003"/>
          <a:stretch/>
        </p:blipFill>
        <p:spPr bwMode="auto">
          <a:xfrm>
            <a:off x="2826861" y="1615033"/>
            <a:ext cx="2338149" cy="465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7" name="Přímá spojnice 16"/>
          <p:cNvCxnSpPr>
            <a:stCxn id="13" idx="1"/>
          </p:cNvCxnSpPr>
          <p:nvPr/>
        </p:nvCxnSpPr>
        <p:spPr>
          <a:xfrm flipH="1" flipV="1">
            <a:off x="4139952" y="2060848"/>
            <a:ext cx="1555665" cy="184666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endCxn id="10" idx="3"/>
          </p:cNvCxnSpPr>
          <p:nvPr/>
        </p:nvCxnSpPr>
        <p:spPr>
          <a:xfrm flipH="1">
            <a:off x="2373467" y="4092403"/>
            <a:ext cx="1262429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 flipV="1">
            <a:off x="2373468" y="2936498"/>
            <a:ext cx="902388" cy="369332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 flipV="1">
            <a:off x="4355976" y="4599718"/>
            <a:ext cx="1475108" cy="7357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 flipV="1">
            <a:off x="2366495" y="5293982"/>
            <a:ext cx="1332148" cy="439274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>
            <a:stCxn id="11" idx="1"/>
          </p:cNvCxnSpPr>
          <p:nvPr/>
        </p:nvCxnSpPr>
        <p:spPr>
          <a:xfrm flipH="1" flipV="1">
            <a:off x="5047545" y="3200164"/>
            <a:ext cx="1540679" cy="112095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6202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11860" y="2204864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VŠE SMAŽ!</a:t>
            </a:r>
            <a:endParaRPr lang="cs-CZ" sz="3600" dirty="0"/>
          </a:p>
        </p:txBody>
      </p:sp>
      <p:pic>
        <p:nvPicPr>
          <p:cNvPr id="1026" name="Picture 2" descr="C:\Users\zbynek\AppData\Local\Microsoft\Windows\Temporary Internet Files\Content.IE5\OUFKUGTJ\MC9000133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37887">
            <a:off x="3923928" y="3933056"/>
            <a:ext cx="1876349" cy="760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9254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Přiřaď postavě anglické názvy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00192" y="1888557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head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96802" y="2961750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smtClean="0"/>
              <a:t>body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64198" y="2761695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err="1"/>
              <a:t>a</a:t>
            </a:r>
            <a:r>
              <a:rPr lang="cs-CZ" sz="2000" dirty="0" err="1" smtClean="0"/>
              <a:t>rm</a:t>
            </a:r>
            <a:r>
              <a:rPr lang="cs-CZ" sz="2000" dirty="0" smtClean="0"/>
              <a:t>(s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4291713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l</a:t>
            </a:r>
            <a:r>
              <a:rPr lang="cs-CZ" sz="2000" dirty="0" smtClean="0"/>
              <a:t>eg(s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64198" y="3939690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h</a:t>
            </a:r>
            <a:r>
              <a:rPr lang="cs-CZ" sz="2000" dirty="0" smtClean="0"/>
              <a:t>and(s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48174" y="4874170"/>
            <a:ext cx="1440160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foot</a:t>
            </a:r>
            <a:r>
              <a:rPr lang="cs-CZ" sz="2000" dirty="0" smtClean="0"/>
              <a:t>/</a:t>
            </a:r>
            <a:r>
              <a:rPr lang="cs-CZ" sz="2000" dirty="0" err="1" smtClean="0"/>
              <a:t>feet</a:t>
            </a:r>
            <a:endParaRPr lang="cs-CZ" dirty="0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88" t="4259" r="19570" b="3003"/>
          <a:stretch/>
        </p:blipFill>
        <p:spPr bwMode="auto">
          <a:xfrm>
            <a:off x="3241963" y="1615033"/>
            <a:ext cx="2338149" cy="465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319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00192" y="1888557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head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12260" y="2961750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smtClean="0"/>
              <a:t>body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64198" y="2761695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err="1"/>
              <a:t>a</a:t>
            </a:r>
            <a:r>
              <a:rPr lang="cs-CZ" sz="2000" dirty="0" err="1" smtClean="0"/>
              <a:t>rm</a:t>
            </a:r>
            <a:r>
              <a:rPr lang="cs-CZ" sz="2000" dirty="0" smtClean="0"/>
              <a:t>(s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4291713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l</a:t>
            </a:r>
            <a:r>
              <a:rPr lang="cs-CZ" sz="2000" dirty="0" smtClean="0"/>
              <a:t>eg(s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64198" y="3939690"/>
            <a:ext cx="122413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h</a:t>
            </a:r>
            <a:r>
              <a:rPr lang="cs-CZ" sz="2000" dirty="0" smtClean="0"/>
              <a:t>and(s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48174" y="4874170"/>
            <a:ext cx="1440160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(a) </a:t>
            </a:r>
            <a:r>
              <a:rPr lang="cs-CZ" sz="2000" dirty="0" err="1" smtClean="0"/>
              <a:t>foot</a:t>
            </a:r>
            <a:r>
              <a:rPr lang="cs-CZ" sz="2000" dirty="0" smtClean="0"/>
              <a:t>/</a:t>
            </a:r>
            <a:r>
              <a:rPr lang="cs-CZ" sz="2000" dirty="0" err="1" smtClean="0"/>
              <a:t>feet</a:t>
            </a:r>
            <a:endParaRPr lang="cs-CZ" dirty="0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88" t="4259" r="19570" b="3003"/>
          <a:stretch/>
        </p:blipFill>
        <p:spPr bwMode="auto">
          <a:xfrm>
            <a:off x="3241963" y="1615033"/>
            <a:ext cx="2338149" cy="465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9"/>
          <p:cNvCxnSpPr/>
          <p:nvPr/>
        </p:nvCxnSpPr>
        <p:spPr>
          <a:xfrm flipH="1" flipV="1">
            <a:off x="4572000" y="2052720"/>
            <a:ext cx="1728193" cy="92333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4860032" y="4502483"/>
            <a:ext cx="1431599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2668654" y="2953622"/>
            <a:ext cx="967242" cy="92333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2696363" y="4119297"/>
            <a:ext cx="1371581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2668655" y="5087212"/>
            <a:ext cx="1555664" cy="718052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5436096" y="3228188"/>
            <a:ext cx="1476164" cy="28023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1206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Arial Black" pitchFamily="34" charset="0"/>
              </a:rPr>
              <a:t>Obrázky: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935876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227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Přečti názvy částí těla a spoj dvojice fixem</vt:lpstr>
      <vt:lpstr>Řešení:</vt:lpstr>
      <vt:lpstr>Prezentace aplikace PowerPoint</vt:lpstr>
      <vt:lpstr>Přiřaď postavě české názvy</vt:lpstr>
      <vt:lpstr>Správné řešení:</vt:lpstr>
      <vt:lpstr>Prezentace aplikace PowerPoint</vt:lpstr>
      <vt:lpstr>Přiřaď postavě anglické názvy</vt:lpstr>
      <vt:lpstr>Správné 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Anglický jazyk, 3. ročník</dc:title>
  <dc:creator>Zbyněk Jícha</dc:creator>
  <cp:lastModifiedBy>Zbyněk Jícha</cp:lastModifiedBy>
  <cp:revision>11</cp:revision>
  <dcterms:created xsi:type="dcterms:W3CDTF">2013-03-19T13:02:49Z</dcterms:created>
  <dcterms:modified xsi:type="dcterms:W3CDTF">2013-05-21T10:29:08Z</dcterms:modified>
</cp:coreProperties>
</file>